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89" r:id="rId2"/>
    <p:sldId id="398" r:id="rId3"/>
    <p:sldId id="399" r:id="rId4"/>
    <p:sldId id="400" r:id="rId5"/>
    <p:sldId id="392" r:id="rId6"/>
    <p:sldId id="401" r:id="rId7"/>
    <p:sldId id="402" r:id="rId8"/>
    <p:sldId id="405" r:id="rId9"/>
    <p:sldId id="403" r:id="rId10"/>
    <p:sldId id="40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41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BDAD4D-D4F5-49AA-B118-D7A284D6C7DA}" type="datetimeFigureOut">
              <a:rPr lang="ru-RU" smtClean="0"/>
              <a:t>27.12.2017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207ED-9C0E-4084-8955-5BB363E31E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4926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99124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5485232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742248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764963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Cambria" panose="02040503050406030204" pitchFamily="18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915364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27.12.2017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209175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27.12.2017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339552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27.12.2017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101324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27.12.2017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0372551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27.12.2017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865808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t>27.12.2017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983997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354D1-548F-4D85-B5BA-9314F1EB4994}" type="datetimeFigureOut">
              <a:rPr lang="ru-RU" smtClean="0"/>
              <a:t>27.12.2017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5F560-9DAD-4901-8CDB-64901C2B35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671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9058" y="1693586"/>
            <a:ext cx="1058402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Об особенностях технологии печати полного комплекта ЭМ и сканировании в 2018 году</a:t>
            </a:r>
            <a:endParaRPr lang="ru-RU" sz="4400" dirty="0">
              <a:solidFill>
                <a:srgbClr val="22419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80659" y="4180315"/>
            <a:ext cx="1058402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b="1" i="1" dirty="0" smtClean="0">
                <a:latin typeface="Cambria" panose="02040503050406030204" pitchFamily="18" charset="0"/>
                <a:ea typeface="Calibri" panose="020F0502020204030204" pitchFamily="34" charset="0"/>
              </a:rPr>
              <a:t>Назаренко Евгений Анатольевич</a:t>
            </a:r>
          </a:p>
          <a:p>
            <a:pPr algn="r"/>
            <a:r>
              <a:rPr lang="ru-RU" i="1" dirty="0">
                <a:latin typeface="Cambria" panose="02040503050406030204" pitchFamily="18" charset="0"/>
                <a:ea typeface="Calibri" panose="020F0502020204030204" pitchFamily="34" charset="0"/>
              </a:rPr>
              <a:t>н</a:t>
            </a:r>
            <a:r>
              <a:rPr lang="ru-RU" i="1" dirty="0" smtClean="0">
                <a:latin typeface="Cambria" panose="02040503050406030204" pitchFamily="18" charset="0"/>
                <a:ea typeface="Calibri" panose="020F0502020204030204" pitchFamily="34" charset="0"/>
              </a:rPr>
              <a:t>ачальник отдела программно-технического обеспечения </a:t>
            </a:r>
          </a:p>
          <a:p>
            <a:pPr algn="r"/>
            <a:r>
              <a:rPr lang="ru-RU" i="1" dirty="0" smtClean="0">
                <a:latin typeface="Cambria" panose="02040503050406030204" pitchFamily="18" charset="0"/>
                <a:ea typeface="Calibri" panose="020F0502020204030204" pitchFamily="34" charset="0"/>
              </a:rPr>
              <a:t>ГБУ </a:t>
            </a:r>
            <a:r>
              <a:rPr lang="ru-RU" i="1" dirty="0">
                <a:latin typeface="Cambria" panose="02040503050406030204" pitchFamily="18" charset="0"/>
                <a:ea typeface="Calibri" panose="020F0502020204030204" pitchFamily="34" charset="0"/>
              </a:rPr>
              <a:t>РО «Ростовский областной центр </a:t>
            </a:r>
            <a:endParaRPr lang="ru-RU" i="1" dirty="0" smtClean="0">
              <a:latin typeface="Cambria" panose="02040503050406030204" pitchFamily="18" charset="0"/>
              <a:ea typeface="Calibri" panose="020F0502020204030204" pitchFamily="34" charset="0"/>
            </a:endParaRPr>
          </a:p>
          <a:p>
            <a:pPr algn="r"/>
            <a:r>
              <a:rPr lang="ru-RU" i="1" dirty="0" smtClean="0">
                <a:latin typeface="Cambria" panose="02040503050406030204" pitchFamily="18" charset="0"/>
                <a:ea typeface="Calibri" panose="020F0502020204030204" pitchFamily="34" charset="0"/>
              </a:rPr>
              <a:t>обработки </a:t>
            </a:r>
            <a:r>
              <a:rPr lang="ru-RU" i="1" dirty="0">
                <a:latin typeface="Cambria" panose="02040503050406030204" pitchFamily="18" charset="0"/>
                <a:ea typeface="Calibri" panose="020F0502020204030204" pitchFamily="34" charset="0"/>
              </a:rPr>
              <a:t>информации в сфере образования»</a:t>
            </a:r>
            <a:endParaRPr lang="ru-RU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8857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5030" y="373438"/>
            <a:ext cx="10515600" cy="1325563"/>
          </a:xfrm>
        </p:spPr>
        <p:txBody>
          <a:bodyPr/>
          <a:lstStyle/>
          <a:p>
            <a:r>
              <a:rPr lang="ru-RU" dirty="0" smtClean="0"/>
              <a:t>Окончание экзамена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Для завершения экзамена на станции печати в аудитории, приглашается технический специалист и член ГЭК. </a:t>
            </a:r>
          </a:p>
          <a:p>
            <a:pPr marL="0" indent="0">
              <a:buNone/>
            </a:pPr>
            <a:r>
              <a:rPr lang="ru-RU" dirty="0" smtClean="0"/>
              <a:t>Совместно с организаторами проводится протокол печати ЭМ в аудитории. Протокол подписывается организаторами, членом ГЭК, техническим специалистом и руководителем ППЭ.</a:t>
            </a:r>
          </a:p>
          <a:p>
            <a:pPr marL="0" indent="0">
              <a:buNone/>
            </a:pPr>
            <a:r>
              <a:rPr lang="ru-RU" dirty="0" smtClean="0"/>
              <a:t>По завершению упаковки материалов и зачитывания протоколы проведения экзамена на камеру, материалы доставляются в штаб и сдаются руководителю.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1127124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6716" y="500062"/>
            <a:ext cx="10515600" cy="1325563"/>
          </a:xfrm>
        </p:spPr>
        <p:txBody>
          <a:bodyPr/>
          <a:lstStyle/>
          <a:p>
            <a:r>
              <a:rPr lang="ru-RU" dirty="0" smtClean="0"/>
              <a:t>Основные изменения в технологии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Все бланки односторонние и черно-белые</a:t>
            </a:r>
          </a:p>
          <a:p>
            <a:r>
              <a:rPr lang="ru-RU" dirty="0" smtClean="0"/>
              <a:t>Исключается запись на оборотных сторонах БО№2 и ДБО№2</a:t>
            </a:r>
          </a:p>
          <a:p>
            <a:r>
              <a:rPr lang="ru-RU" dirty="0" smtClean="0"/>
              <a:t>Печать полного комплекта участника (Бланки + КИМ)</a:t>
            </a:r>
          </a:p>
          <a:p>
            <a:r>
              <a:rPr lang="ru-RU" dirty="0" smtClean="0"/>
              <a:t>Новая форма ППЭ 12-04 «Форма учета времени отсутствия»</a:t>
            </a:r>
          </a:p>
          <a:p>
            <a:r>
              <a:rPr lang="ru-RU" dirty="0" smtClean="0"/>
              <a:t>Черно-белые односторонние ДБО№2, печатающиеся в штабе ППЭ</a:t>
            </a:r>
          </a:p>
          <a:p>
            <a:r>
              <a:rPr lang="ru-RU" dirty="0" smtClean="0"/>
              <a:t>Объект учета – диск.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855399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1655" y="398376"/>
            <a:ext cx="10515600" cy="1325563"/>
          </a:xfrm>
        </p:spPr>
        <p:txBody>
          <a:bodyPr/>
          <a:lstStyle/>
          <a:p>
            <a:r>
              <a:rPr lang="ru-RU" dirty="0" smtClean="0"/>
              <a:t>Получение ЭМ в штабе ППЭ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 9.45 в штабе ответственный организатор получает от руководителя следующие материалы:</a:t>
            </a:r>
          </a:p>
          <a:p>
            <a:r>
              <a:rPr lang="ru-RU" dirty="0" smtClean="0"/>
              <a:t>Диск с ЭМ</a:t>
            </a:r>
          </a:p>
          <a:p>
            <a:r>
              <a:rPr lang="ru-RU" dirty="0" smtClean="0"/>
              <a:t>3 ВДП для упаковки ЭМ, 1 сейф-пакет для упаковки диска, 1 белый конверт для упаковки черновиков</a:t>
            </a:r>
          </a:p>
          <a:p>
            <a:r>
              <a:rPr lang="ru-RU" dirty="0" smtClean="0"/>
              <a:t>Черновики с проставленными штампами ОО</a:t>
            </a:r>
          </a:p>
          <a:p>
            <a:r>
              <a:rPr lang="ru-RU" dirty="0" smtClean="0"/>
              <a:t>Формы ППЭ, ДБО№2 и инструкции для организаторов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8101215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4040" y="500062"/>
            <a:ext cx="10515600" cy="1325563"/>
          </a:xfrm>
        </p:spPr>
        <p:txBody>
          <a:bodyPr/>
          <a:lstStyle/>
          <a:p>
            <a:r>
              <a:rPr lang="ru-RU" dirty="0" smtClean="0"/>
              <a:t>Начало экзамена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 10.00 ответственный организатор вставляет в станцию печати диск с ЭМ и приступает к печати комплектов участников, введя в станцию фактическое количество присутствующих в аудитории участников.</a:t>
            </a:r>
          </a:p>
          <a:p>
            <a:pPr marL="0" indent="0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Внимание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 </a:t>
            </a:r>
            <a:r>
              <a:rPr lang="ru-RU" dirty="0" smtClean="0"/>
              <a:t>Контрольный лист с номером участника будет распечатан последним. После чего проводится экспресс-проверка качества печати.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3478426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1902" y="500062"/>
            <a:ext cx="10515600" cy="1325563"/>
          </a:xfrm>
        </p:spPr>
        <p:txBody>
          <a:bodyPr>
            <a:normAutofit/>
          </a:bodyPr>
          <a:lstStyle/>
          <a:p>
            <a:r>
              <a:rPr lang="ru-RU" sz="2800" dirty="0" smtClean="0">
                <a:cs typeface="Calibri"/>
              </a:rPr>
              <a:t>Экспресс-проверка качества распечатанного комплекта</a:t>
            </a:r>
            <a:endParaRPr lang="ru-RU" sz="2800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961159" y="1686537"/>
            <a:ext cx="9832302" cy="4350410"/>
            <a:chOff x="171450" y="1254276"/>
            <a:chExt cx="9832302" cy="4350410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40252" y="1665196"/>
              <a:ext cx="5563500" cy="3939490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13885" y="1658105"/>
              <a:ext cx="2734531" cy="3917701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1450" y="1837220"/>
              <a:ext cx="2983322" cy="2234263"/>
            </a:xfrm>
            <a:prstGeom prst="ellipse">
              <a:avLst/>
            </a:prstGeom>
            <a:ln w="63500" cap="rnd">
              <a:solidFill>
                <a:schemeClr val="bg1">
                  <a:lumMod val="75000"/>
                </a:schemeClr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370566" y="1499421"/>
              <a:ext cx="2662042" cy="2117534"/>
            </a:xfrm>
            <a:prstGeom prst="ellipse">
              <a:avLst/>
            </a:prstGeom>
            <a:ln w="63500" cap="rnd">
              <a:solidFill>
                <a:schemeClr val="bg1">
                  <a:lumMod val="75000"/>
                </a:schemeClr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</p:spPr>
        </p:pic>
        <p:sp>
          <p:nvSpPr>
            <p:cNvPr id="9" name="TextBox 8"/>
            <p:cNvSpPr txBox="1"/>
            <p:nvPr/>
          </p:nvSpPr>
          <p:spPr>
            <a:xfrm>
              <a:off x="5129430" y="1254276"/>
              <a:ext cx="24833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i="1" dirty="0" smtClean="0">
                  <a:solidFill>
                    <a:schemeClr val="bg1">
                      <a:lumMod val="50000"/>
                    </a:schemeClr>
                  </a:solidFill>
                </a:rPr>
                <a:t>Защитные знаки </a:t>
              </a:r>
              <a:r>
                <a:rPr lang="ru-RU" i="1" dirty="0">
                  <a:solidFill>
                    <a:schemeClr val="bg1">
                      <a:lumMod val="50000"/>
                    </a:schemeClr>
                  </a:solidFill>
                </a:rPr>
                <a:t>КИМ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423962" y="1263701"/>
              <a:ext cx="24833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i="1" dirty="0" smtClean="0">
                  <a:solidFill>
                    <a:schemeClr val="bg1">
                      <a:lumMod val="50000"/>
                    </a:schemeClr>
                  </a:solidFill>
                </a:rPr>
                <a:t>Знакоместа</a:t>
              </a:r>
              <a:endParaRPr lang="ru-RU" i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9536645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6797" y="365125"/>
            <a:ext cx="10515600" cy="1325563"/>
          </a:xfrm>
        </p:spPr>
        <p:txBody>
          <a:bodyPr/>
          <a:lstStyle/>
          <a:p>
            <a:r>
              <a:rPr lang="ru-RU" dirty="0" smtClean="0"/>
              <a:t>Начало экзамена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После проверки качества печати, комплект складывается на стол и производится печать следующего комплекта. Никакого комплектования производить не требуется.</a:t>
            </a:r>
          </a:p>
          <a:p>
            <a:pPr marL="0" indent="0">
              <a:buNone/>
            </a:pPr>
            <a:r>
              <a:rPr lang="ru-RU" dirty="0" smtClean="0"/>
              <a:t> По окончанию печати, комплекты выдаются участникам в произвольном порядке.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При обнаружении брака, участнику печатается полностью новый комплект. Частичная замена комплекта </a:t>
            </a:r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допустима.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2239792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431627"/>
            <a:ext cx="10515600" cy="1325563"/>
          </a:xfrm>
        </p:spPr>
        <p:txBody>
          <a:bodyPr/>
          <a:lstStyle/>
          <a:p>
            <a:r>
              <a:rPr lang="ru-RU" dirty="0" smtClean="0"/>
              <a:t>Проведение экзамена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Во время проведения экзамена организатор должен своевременно заполнять форму ППЭ 12-04 при выходе учащихся из аудитории.</a:t>
            </a:r>
          </a:p>
          <a:p>
            <a:r>
              <a:rPr lang="ru-RU" dirty="0" smtClean="0"/>
              <a:t>Выдавать ДБО№2 по требованию учащихся </a:t>
            </a:r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 зависимости от времени до конца экзамена.</a:t>
            </a:r>
          </a:p>
          <a:p>
            <a:r>
              <a:rPr lang="ru-RU" dirty="0" smtClean="0"/>
              <a:t>Если заканчиваются ДБО№2, необходимо заранее предупредить руководителя ППЭ и члена ГЭК.</a:t>
            </a:r>
          </a:p>
          <a:p>
            <a:r>
              <a:rPr lang="ru-RU" dirty="0" smtClean="0"/>
              <a:t>Следить за неиспользованием оборотных сторон бланков.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200680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74323" y="405435"/>
            <a:ext cx="10515600" cy="1325563"/>
          </a:xfrm>
        </p:spPr>
        <p:txBody>
          <a:bodyPr/>
          <a:lstStyle/>
          <a:p>
            <a:r>
              <a:rPr lang="ru-RU" dirty="0" smtClean="0"/>
              <a:t>Форма ППЭ 12-04</a:t>
            </a:r>
            <a:endParaRPr lang="ru-RU" dirty="0"/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579135" y="924524"/>
            <a:ext cx="10957984" cy="4853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3856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7714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156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5426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797" indent="-342797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/>
        </p:nvSpPr>
        <p:spPr>
          <a:xfrm>
            <a:off x="8580135" y="5680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64A3CC-9215-4D44-A91D-3C56E408671D}" type="slidenum">
              <a:rPr lang="ru-RU" smtClean="0"/>
              <a:pPr/>
              <a:t>8</a:t>
            </a:fld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17298"/>
            <a:ext cx="9710333" cy="43148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1072872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851" y="500062"/>
            <a:ext cx="10515600" cy="1325563"/>
          </a:xfrm>
        </p:spPr>
        <p:txBody>
          <a:bodyPr/>
          <a:lstStyle/>
          <a:p>
            <a:r>
              <a:rPr lang="ru-RU" dirty="0" smtClean="0"/>
              <a:t>Окончание экзамена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По окончанию экзамена ЭМ упаковываются следующим образом:</a:t>
            </a:r>
          </a:p>
          <a:p>
            <a:r>
              <a:rPr lang="ru-RU" dirty="0" smtClean="0"/>
              <a:t>Бланки участников – в первый ВДП, ДБО№2 одного участника должен лежать строго за его основным БО№2, бланки складываются по типам.</a:t>
            </a:r>
          </a:p>
          <a:p>
            <a:r>
              <a:rPr lang="ru-RU" dirty="0" smtClean="0"/>
              <a:t>Использованные КИМ – во второй ВДП.</a:t>
            </a:r>
          </a:p>
          <a:p>
            <a:r>
              <a:rPr lang="ru-RU" dirty="0" smtClean="0"/>
              <a:t>Бракованные или испорченные КИМ –в третий ВДП (при наличии).</a:t>
            </a:r>
          </a:p>
          <a:p>
            <a:r>
              <a:rPr lang="ru-RU" dirty="0" smtClean="0"/>
              <a:t>Диск – упаковывается в сейф-пакет.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7585858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2605</TotalTime>
  <Words>432</Words>
  <Application>Microsoft Office PowerPoint</Application>
  <PresentationFormat>Широкоэкранный</PresentationFormat>
  <Paragraphs>45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</vt:lpstr>
      <vt:lpstr>Тема Office</vt:lpstr>
      <vt:lpstr>Презентация PowerPoint</vt:lpstr>
      <vt:lpstr>Основные изменения в технологии</vt:lpstr>
      <vt:lpstr>Получение ЭМ в штабе ППЭ</vt:lpstr>
      <vt:lpstr>Начало экзамена</vt:lpstr>
      <vt:lpstr>Экспресс-проверка качества распечатанного комплекта</vt:lpstr>
      <vt:lpstr>Начало экзамена</vt:lpstr>
      <vt:lpstr>Проведение экзамена</vt:lpstr>
      <vt:lpstr>Форма ППЭ 12-04</vt:lpstr>
      <vt:lpstr>Окончание экзамена</vt:lpstr>
      <vt:lpstr>Окончание экзамена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Galina Snezhko</dc:creator>
  <cp:lastModifiedBy>User</cp:lastModifiedBy>
  <cp:revision>112</cp:revision>
  <cp:lastPrinted>2017-11-09T08:58:49Z</cp:lastPrinted>
  <dcterms:created xsi:type="dcterms:W3CDTF">2014-10-23T19:43:19Z</dcterms:created>
  <dcterms:modified xsi:type="dcterms:W3CDTF">2017-12-27T08:19:55Z</dcterms:modified>
</cp:coreProperties>
</file>