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7" r:id="rId2"/>
    <p:sldId id="295" r:id="rId3"/>
    <p:sldId id="258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6" r:id="rId13"/>
    <p:sldId id="287" r:id="rId14"/>
    <p:sldId id="288" r:id="rId15"/>
    <p:sldId id="289" r:id="rId16"/>
    <p:sldId id="284" r:id="rId17"/>
    <p:sldId id="285" r:id="rId18"/>
    <p:sldId id="290" r:id="rId19"/>
    <p:sldId id="291" r:id="rId20"/>
    <p:sldId id="292" r:id="rId21"/>
    <p:sldId id="294" r:id="rId22"/>
    <p:sldId id="272" r:id="rId2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3399"/>
    <a:srgbClr val="FFFF99"/>
    <a:srgbClr val="FFD347"/>
    <a:srgbClr val="FFFF00"/>
    <a:srgbClr val="CCFF99"/>
    <a:srgbClr val="2A63A8"/>
    <a:srgbClr val="CCFF33"/>
    <a:srgbClr val="CCFF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EB5B8D-79E0-482F-96E6-8BCF9E59BB65}" type="doc">
      <dgm:prSet loTypeId="urn:microsoft.com/office/officeart/2005/8/layout/hList7" loCatId="list" qsTypeId="urn:microsoft.com/office/officeart/2005/8/quickstyle/simple3" qsCatId="simple" csTypeId="urn:microsoft.com/office/officeart/2005/8/colors/accent3_2" csCatId="accent3" phldr="1"/>
      <dgm:spPr/>
    </dgm:pt>
    <dgm:pt modelId="{176CB935-1AA3-4501-8F50-5A4F74FDD257}">
      <dgm:prSet phldrT="[Текст]" custT="1"/>
      <dgm:spPr/>
      <dgm:t>
        <a:bodyPr/>
        <a:lstStyle/>
        <a:p>
          <a:r>
            <a:rPr lang="ru-RU" sz="17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Мониторинг сроков предоставления, объемов и качества данных в РИС и ФИС</a:t>
          </a:r>
          <a:endParaRPr lang="ru-RU" sz="175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FFF1DCA9-FF2F-4F8B-8C22-DCC064F8B32E}" type="parTrans" cxnId="{7042DB0E-7C27-422F-9A50-23748DDDA971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13D32619-A17A-4F93-9761-CF05D28F3C69}" type="sibTrans" cxnId="{7042DB0E-7C27-422F-9A50-23748DDDA971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CD78E512-EDE3-4AF3-A593-AD8B3C2CB062}">
      <dgm:prSet phldrT="[Текст]" custT="1"/>
      <dgm:spPr/>
      <dgm:t>
        <a:bodyPr/>
        <a:lstStyle/>
        <a:p>
          <a:r>
            <a:rPr lang="ru-RU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Информационно-разъяснительная работа</a:t>
          </a:r>
          <a:endParaRPr lang="ru-RU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69E526C5-E199-413F-B4CA-4C897F6C7F2F}" type="parTrans" cxnId="{B70AE9F0-7AC6-4DAD-A29C-8EF3918E64EA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5563ECA7-8DBC-4B3C-9132-A32F85BE5BB1}" type="sibTrans" cxnId="{B70AE9F0-7AC6-4DAD-A29C-8EF3918E64EA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DEE282E9-ED62-4D37-8EB5-72334D15717E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Формирование временных коллективов для проведения ГИА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90D36A5D-F065-4ABB-95BF-4232B3B305EF}" type="parTrans" cxnId="{825B5406-6524-4EC9-AD5F-50ACB6E3E86E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11DFA06A-37E7-410F-B130-4989135B5232}" type="sibTrans" cxnId="{825B5406-6524-4EC9-AD5F-50ACB6E3E86E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9E454442-CDEE-4F40-A107-D5B370997A67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Готовность ППЭ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3FBA2A8B-0FC2-498A-9A42-3AC0BD73F8F0}" type="parTrans" cxnId="{7ED08B96-B3A1-4B9B-BA10-894EA1678B85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87CCB78A-14A9-46E0-BAC7-E12846A0FD1C}" type="sibTrans" cxnId="{7ED08B96-B3A1-4B9B-BA10-894EA1678B85}">
      <dgm:prSet/>
      <dgm:spPr/>
      <dgm:t>
        <a:bodyPr/>
        <a:lstStyle/>
        <a:p>
          <a:endParaRPr lang="ru-RU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gm:t>
    </dgm:pt>
    <dgm:pt modelId="{9411FE84-D68E-4EB0-87C1-FCD457BA1C11}" type="pres">
      <dgm:prSet presAssocID="{A6EB5B8D-79E0-482F-96E6-8BCF9E59BB65}" presName="Name0" presStyleCnt="0">
        <dgm:presLayoutVars>
          <dgm:dir/>
          <dgm:resizeHandles val="exact"/>
        </dgm:presLayoutVars>
      </dgm:prSet>
      <dgm:spPr/>
    </dgm:pt>
    <dgm:pt modelId="{2E363FEB-CF02-49FA-B4C1-62341E5278C6}" type="pres">
      <dgm:prSet presAssocID="{A6EB5B8D-79E0-482F-96E6-8BCF9E59BB65}" presName="fgShape" presStyleLbl="fgShp" presStyleIdx="0" presStyleCnt="1"/>
      <dgm:spPr/>
    </dgm:pt>
    <dgm:pt modelId="{851A7F29-52F1-432B-B630-54C0269A96A0}" type="pres">
      <dgm:prSet presAssocID="{A6EB5B8D-79E0-482F-96E6-8BCF9E59BB65}" presName="linComp" presStyleCnt="0"/>
      <dgm:spPr/>
    </dgm:pt>
    <dgm:pt modelId="{CDAE28C8-955E-424E-BC1A-F7C17908C6C2}" type="pres">
      <dgm:prSet presAssocID="{176CB935-1AA3-4501-8F50-5A4F74FDD257}" presName="compNode" presStyleCnt="0"/>
      <dgm:spPr/>
    </dgm:pt>
    <dgm:pt modelId="{2D2A2ECD-F95A-4387-85A7-A6CEE2608F75}" type="pres">
      <dgm:prSet presAssocID="{176CB935-1AA3-4501-8F50-5A4F74FDD257}" presName="bkgdShape" presStyleLbl="node1" presStyleIdx="0" presStyleCnt="4"/>
      <dgm:spPr/>
      <dgm:t>
        <a:bodyPr/>
        <a:lstStyle/>
        <a:p>
          <a:endParaRPr lang="ru-RU"/>
        </a:p>
      </dgm:t>
    </dgm:pt>
    <dgm:pt modelId="{88E21BD6-5D4F-4A80-8E43-FEDCCC209B56}" type="pres">
      <dgm:prSet presAssocID="{176CB935-1AA3-4501-8F50-5A4F74FDD257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511FC-6E5A-45A4-902B-0C769B561DE5}" type="pres">
      <dgm:prSet presAssocID="{176CB935-1AA3-4501-8F50-5A4F74FDD257}" presName="invisiNode" presStyleLbl="node1" presStyleIdx="0" presStyleCnt="4"/>
      <dgm:spPr/>
    </dgm:pt>
    <dgm:pt modelId="{DBDE4BBE-3B71-491A-B3F5-0750C791F742}" type="pres">
      <dgm:prSet presAssocID="{176CB935-1AA3-4501-8F50-5A4F74FDD257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A5A2660-57D8-4174-9187-F37C42A5D298}" type="pres">
      <dgm:prSet presAssocID="{13D32619-A17A-4F93-9761-CF05D28F3C6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DB5F3E6-D529-47D1-B197-098B34D8FE9E}" type="pres">
      <dgm:prSet presAssocID="{CD78E512-EDE3-4AF3-A593-AD8B3C2CB062}" presName="compNode" presStyleCnt="0"/>
      <dgm:spPr/>
    </dgm:pt>
    <dgm:pt modelId="{B544283A-8319-4A27-B31E-B3C0514262F2}" type="pres">
      <dgm:prSet presAssocID="{CD78E512-EDE3-4AF3-A593-AD8B3C2CB062}" presName="bkgdShape" presStyleLbl="node1" presStyleIdx="1" presStyleCnt="4"/>
      <dgm:spPr/>
      <dgm:t>
        <a:bodyPr/>
        <a:lstStyle/>
        <a:p>
          <a:endParaRPr lang="ru-RU"/>
        </a:p>
      </dgm:t>
    </dgm:pt>
    <dgm:pt modelId="{82FCE267-B903-49BE-8223-29B0CAC6092C}" type="pres">
      <dgm:prSet presAssocID="{CD78E512-EDE3-4AF3-A593-AD8B3C2CB062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27AAE-313C-4D7B-B9E9-FBE173F7F1D8}" type="pres">
      <dgm:prSet presAssocID="{CD78E512-EDE3-4AF3-A593-AD8B3C2CB062}" presName="invisiNode" presStyleLbl="node1" presStyleIdx="1" presStyleCnt="4"/>
      <dgm:spPr/>
    </dgm:pt>
    <dgm:pt modelId="{9C581722-73AF-4AE0-8EF6-0BD37EDF1228}" type="pres">
      <dgm:prSet presAssocID="{CD78E512-EDE3-4AF3-A593-AD8B3C2CB062}" presName="imagNod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7215AE9-BC98-4CFB-B977-71C3240AE98E}" type="pres">
      <dgm:prSet presAssocID="{5563ECA7-8DBC-4B3C-9132-A32F85BE5BB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8949C34-7A86-435E-91C1-5CB80561743D}" type="pres">
      <dgm:prSet presAssocID="{DEE282E9-ED62-4D37-8EB5-72334D15717E}" presName="compNode" presStyleCnt="0"/>
      <dgm:spPr/>
    </dgm:pt>
    <dgm:pt modelId="{D83F3811-D5FB-4ED1-8234-7FDD826F3E41}" type="pres">
      <dgm:prSet presAssocID="{DEE282E9-ED62-4D37-8EB5-72334D15717E}" presName="bkgdShape" presStyleLbl="node1" presStyleIdx="2" presStyleCnt="4"/>
      <dgm:spPr/>
      <dgm:t>
        <a:bodyPr/>
        <a:lstStyle/>
        <a:p>
          <a:endParaRPr lang="ru-RU"/>
        </a:p>
      </dgm:t>
    </dgm:pt>
    <dgm:pt modelId="{CF9EEB6A-72D3-4C37-A6F3-C9011A9C090A}" type="pres">
      <dgm:prSet presAssocID="{DEE282E9-ED62-4D37-8EB5-72334D15717E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17AD6-D9F1-4B50-8DBC-F1B9E3431FD8}" type="pres">
      <dgm:prSet presAssocID="{DEE282E9-ED62-4D37-8EB5-72334D15717E}" presName="invisiNode" presStyleLbl="node1" presStyleIdx="2" presStyleCnt="4"/>
      <dgm:spPr/>
    </dgm:pt>
    <dgm:pt modelId="{C43052CD-4D10-4BC8-965D-D2CE0DC9701D}" type="pres">
      <dgm:prSet presAssocID="{DEE282E9-ED62-4D37-8EB5-72334D15717E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8453725E-8CBB-4502-A2A6-CF282E84391F}" type="pres">
      <dgm:prSet presAssocID="{11DFA06A-37E7-410F-B130-4989135B52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1DAE65C-AE43-4C39-9723-2139F95596C1}" type="pres">
      <dgm:prSet presAssocID="{9E454442-CDEE-4F40-A107-D5B370997A67}" presName="compNode" presStyleCnt="0"/>
      <dgm:spPr/>
    </dgm:pt>
    <dgm:pt modelId="{D8673957-34BD-4CD8-B3B9-21BF68BBE767}" type="pres">
      <dgm:prSet presAssocID="{9E454442-CDEE-4F40-A107-D5B370997A67}" presName="bkgdShape" presStyleLbl="node1" presStyleIdx="3" presStyleCnt="4"/>
      <dgm:spPr/>
      <dgm:t>
        <a:bodyPr/>
        <a:lstStyle/>
        <a:p>
          <a:endParaRPr lang="ru-RU"/>
        </a:p>
      </dgm:t>
    </dgm:pt>
    <dgm:pt modelId="{79F15943-11FA-482D-8C81-23EEFE870B38}" type="pres">
      <dgm:prSet presAssocID="{9E454442-CDEE-4F40-A107-D5B370997A67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7A476-6620-43FE-B42A-058921034B48}" type="pres">
      <dgm:prSet presAssocID="{9E454442-CDEE-4F40-A107-D5B370997A67}" presName="invisiNode" presStyleLbl="node1" presStyleIdx="3" presStyleCnt="4"/>
      <dgm:spPr/>
    </dgm:pt>
    <dgm:pt modelId="{922E4703-A7FD-48BC-A6C4-FED2EC4E1AB1}" type="pres">
      <dgm:prSet presAssocID="{9E454442-CDEE-4F40-A107-D5B370997A67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825B5406-6524-4EC9-AD5F-50ACB6E3E86E}" srcId="{A6EB5B8D-79E0-482F-96E6-8BCF9E59BB65}" destId="{DEE282E9-ED62-4D37-8EB5-72334D15717E}" srcOrd="2" destOrd="0" parTransId="{90D36A5D-F065-4ABB-95BF-4232B3B305EF}" sibTransId="{11DFA06A-37E7-410F-B130-4989135B5232}"/>
    <dgm:cxn modelId="{7ED08B96-B3A1-4B9B-BA10-894EA1678B85}" srcId="{A6EB5B8D-79E0-482F-96E6-8BCF9E59BB65}" destId="{9E454442-CDEE-4F40-A107-D5B370997A67}" srcOrd="3" destOrd="0" parTransId="{3FBA2A8B-0FC2-498A-9A42-3AC0BD73F8F0}" sibTransId="{87CCB78A-14A9-46E0-BAC7-E12846A0FD1C}"/>
    <dgm:cxn modelId="{E93415C5-BA8D-4DFE-BC3A-AC770CE8C309}" type="presOf" srcId="{CD78E512-EDE3-4AF3-A593-AD8B3C2CB062}" destId="{82FCE267-B903-49BE-8223-29B0CAC6092C}" srcOrd="1" destOrd="0" presId="urn:microsoft.com/office/officeart/2005/8/layout/hList7"/>
    <dgm:cxn modelId="{FF2FC1CF-3903-4A06-A687-C50E7D37556A}" type="presOf" srcId="{DEE282E9-ED62-4D37-8EB5-72334D15717E}" destId="{CF9EEB6A-72D3-4C37-A6F3-C9011A9C090A}" srcOrd="1" destOrd="0" presId="urn:microsoft.com/office/officeart/2005/8/layout/hList7"/>
    <dgm:cxn modelId="{7042DB0E-7C27-422F-9A50-23748DDDA971}" srcId="{A6EB5B8D-79E0-482F-96E6-8BCF9E59BB65}" destId="{176CB935-1AA3-4501-8F50-5A4F74FDD257}" srcOrd="0" destOrd="0" parTransId="{FFF1DCA9-FF2F-4F8B-8C22-DCC064F8B32E}" sibTransId="{13D32619-A17A-4F93-9761-CF05D28F3C69}"/>
    <dgm:cxn modelId="{FFF7B2FF-EFCC-461C-96B8-B39A49C63B80}" type="presOf" srcId="{9E454442-CDEE-4F40-A107-D5B370997A67}" destId="{D8673957-34BD-4CD8-B3B9-21BF68BBE767}" srcOrd="0" destOrd="0" presId="urn:microsoft.com/office/officeart/2005/8/layout/hList7"/>
    <dgm:cxn modelId="{F11D4ECD-BA70-4093-8DBC-DF4C8674B891}" type="presOf" srcId="{CD78E512-EDE3-4AF3-A593-AD8B3C2CB062}" destId="{B544283A-8319-4A27-B31E-B3C0514262F2}" srcOrd="0" destOrd="0" presId="urn:microsoft.com/office/officeart/2005/8/layout/hList7"/>
    <dgm:cxn modelId="{0B48C971-9F59-4167-9C4B-79653351E6F6}" type="presOf" srcId="{11DFA06A-37E7-410F-B130-4989135B5232}" destId="{8453725E-8CBB-4502-A2A6-CF282E84391F}" srcOrd="0" destOrd="0" presId="urn:microsoft.com/office/officeart/2005/8/layout/hList7"/>
    <dgm:cxn modelId="{286D7B2A-906D-4CD6-8603-E625E04A9DBD}" type="presOf" srcId="{13D32619-A17A-4F93-9761-CF05D28F3C69}" destId="{3A5A2660-57D8-4174-9187-F37C42A5D298}" srcOrd="0" destOrd="0" presId="urn:microsoft.com/office/officeart/2005/8/layout/hList7"/>
    <dgm:cxn modelId="{E011F17A-E9BD-4E98-9957-E152792A89D5}" type="presOf" srcId="{176CB935-1AA3-4501-8F50-5A4F74FDD257}" destId="{88E21BD6-5D4F-4A80-8E43-FEDCCC209B56}" srcOrd="1" destOrd="0" presId="urn:microsoft.com/office/officeart/2005/8/layout/hList7"/>
    <dgm:cxn modelId="{16012F87-31FD-4D86-BD1B-BA751FFF7FFD}" type="presOf" srcId="{5563ECA7-8DBC-4B3C-9132-A32F85BE5BB1}" destId="{67215AE9-BC98-4CFB-B977-71C3240AE98E}" srcOrd="0" destOrd="0" presId="urn:microsoft.com/office/officeart/2005/8/layout/hList7"/>
    <dgm:cxn modelId="{B70AE9F0-7AC6-4DAD-A29C-8EF3918E64EA}" srcId="{A6EB5B8D-79E0-482F-96E6-8BCF9E59BB65}" destId="{CD78E512-EDE3-4AF3-A593-AD8B3C2CB062}" srcOrd="1" destOrd="0" parTransId="{69E526C5-E199-413F-B4CA-4C897F6C7F2F}" sibTransId="{5563ECA7-8DBC-4B3C-9132-A32F85BE5BB1}"/>
    <dgm:cxn modelId="{1AF7B510-DECB-46E9-BA66-E5A9C896F579}" type="presOf" srcId="{DEE282E9-ED62-4D37-8EB5-72334D15717E}" destId="{D83F3811-D5FB-4ED1-8234-7FDD826F3E41}" srcOrd="0" destOrd="0" presId="urn:microsoft.com/office/officeart/2005/8/layout/hList7"/>
    <dgm:cxn modelId="{2A445FCA-1646-403A-A701-04829F71DDBC}" type="presOf" srcId="{176CB935-1AA3-4501-8F50-5A4F74FDD257}" destId="{2D2A2ECD-F95A-4387-85A7-A6CEE2608F75}" srcOrd="0" destOrd="0" presId="urn:microsoft.com/office/officeart/2005/8/layout/hList7"/>
    <dgm:cxn modelId="{1CE07D79-985B-4770-82E6-C6F7DA3981B3}" type="presOf" srcId="{9E454442-CDEE-4F40-A107-D5B370997A67}" destId="{79F15943-11FA-482D-8C81-23EEFE870B38}" srcOrd="1" destOrd="0" presId="urn:microsoft.com/office/officeart/2005/8/layout/hList7"/>
    <dgm:cxn modelId="{A32AF4A1-B36F-424A-BD7F-52DB24542C4A}" type="presOf" srcId="{A6EB5B8D-79E0-482F-96E6-8BCF9E59BB65}" destId="{9411FE84-D68E-4EB0-87C1-FCD457BA1C11}" srcOrd="0" destOrd="0" presId="urn:microsoft.com/office/officeart/2005/8/layout/hList7"/>
    <dgm:cxn modelId="{D9B8312C-382D-4304-B95D-8C3142CAB304}" type="presParOf" srcId="{9411FE84-D68E-4EB0-87C1-FCD457BA1C11}" destId="{2E363FEB-CF02-49FA-B4C1-62341E5278C6}" srcOrd="0" destOrd="0" presId="urn:microsoft.com/office/officeart/2005/8/layout/hList7"/>
    <dgm:cxn modelId="{B458C38B-0449-478B-93D7-CE2C17D54668}" type="presParOf" srcId="{9411FE84-D68E-4EB0-87C1-FCD457BA1C11}" destId="{851A7F29-52F1-432B-B630-54C0269A96A0}" srcOrd="1" destOrd="0" presId="urn:microsoft.com/office/officeart/2005/8/layout/hList7"/>
    <dgm:cxn modelId="{84B50F5C-9BEE-4272-B0A0-190DDED73B5F}" type="presParOf" srcId="{851A7F29-52F1-432B-B630-54C0269A96A0}" destId="{CDAE28C8-955E-424E-BC1A-F7C17908C6C2}" srcOrd="0" destOrd="0" presId="urn:microsoft.com/office/officeart/2005/8/layout/hList7"/>
    <dgm:cxn modelId="{EA8C6A3B-5CE5-4639-8EB2-CE739038AC43}" type="presParOf" srcId="{CDAE28C8-955E-424E-BC1A-F7C17908C6C2}" destId="{2D2A2ECD-F95A-4387-85A7-A6CEE2608F75}" srcOrd="0" destOrd="0" presId="urn:microsoft.com/office/officeart/2005/8/layout/hList7"/>
    <dgm:cxn modelId="{5DBF6C33-E4B9-4735-A024-E312E48889F9}" type="presParOf" srcId="{CDAE28C8-955E-424E-BC1A-F7C17908C6C2}" destId="{88E21BD6-5D4F-4A80-8E43-FEDCCC209B56}" srcOrd="1" destOrd="0" presId="urn:microsoft.com/office/officeart/2005/8/layout/hList7"/>
    <dgm:cxn modelId="{CD706945-7A3D-40B6-9715-BA70E532587E}" type="presParOf" srcId="{CDAE28C8-955E-424E-BC1A-F7C17908C6C2}" destId="{027511FC-6E5A-45A4-902B-0C769B561DE5}" srcOrd="2" destOrd="0" presId="urn:microsoft.com/office/officeart/2005/8/layout/hList7"/>
    <dgm:cxn modelId="{0ECFB969-139F-43BD-96DA-612C6FECF2D3}" type="presParOf" srcId="{CDAE28C8-955E-424E-BC1A-F7C17908C6C2}" destId="{DBDE4BBE-3B71-491A-B3F5-0750C791F742}" srcOrd="3" destOrd="0" presId="urn:microsoft.com/office/officeart/2005/8/layout/hList7"/>
    <dgm:cxn modelId="{A1787A2C-A7BF-4C84-97A5-B3C3C03FAFCC}" type="presParOf" srcId="{851A7F29-52F1-432B-B630-54C0269A96A0}" destId="{3A5A2660-57D8-4174-9187-F37C42A5D298}" srcOrd="1" destOrd="0" presId="urn:microsoft.com/office/officeart/2005/8/layout/hList7"/>
    <dgm:cxn modelId="{AF2C1D69-4811-427E-AC6B-571347916B5A}" type="presParOf" srcId="{851A7F29-52F1-432B-B630-54C0269A96A0}" destId="{6DB5F3E6-D529-47D1-B197-098B34D8FE9E}" srcOrd="2" destOrd="0" presId="urn:microsoft.com/office/officeart/2005/8/layout/hList7"/>
    <dgm:cxn modelId="{7BBFB56C-8601-4179-AE20-8738C967051E}" type="presParOf" srcId="{6DB5F3E6-D529-47D1-B197-098B34D8FE9E}" destId="{B544283A-8319-4A27-B31E-B3C0514262F2}" srcOrd="0" destOrd="0" presId="urn:microsoft.com/office/officeart/2005/8/layout/hList7"/>
    <dgm:cxn modelId="{4FFD20AF-B797-435F-BAE6-2E6051F20B91}" type="presParOf" srcId="{6DB5F3E6-D529-47D1-B197-098B34D8FE9E}" destId="{82FCE267-B903-49BE-8223-29B0CAC6092C}" srcOrd="1" destOrd="0" presId="urn:microsoft.com/office/officeart/2005/8/layout/hList7"/>
    <dgm:cxn modelId="{EB3A9F8C-950E-43F5-BAFC-ACD0334A11D7}" type="presParOf" srcId="{6DB5F3E6-D529-47D1-B197-098B34D8FE9E}" destId="{17827AAE-313C-4D7B-B9E9-FBE173F7F1D8}" srcOrd="2" destOrd="0" presId="urn:microsoft.com/office/officeart/2005/8/layout/hList7"/>
    <dgm:cxn modelId="{5F32EF2B-895D-45D6-80D3-D8CB3A7819D6}" type="presParOf" srcId="{6DB5F3E6-D529-47D1-B197-098B34D8FE9E}" destId="{9C581722-73AF-4AE0-8EF6-0BD37EDF1228}" srcOrd="3" destOrd="0" presId="urn:microsoft.com/office/officeart/2005/8/layout/hList7"/>
    <dgm:cxn modelId="{49E71024-8387-4027-95C5-E743390DA8C3}" type="presParOf" srcId="{851A7F29-52F1-432B-B630-54C0269A96A0}" destId="{67215AE9-BC98-4CFB-B977-71C3240AE98E}" srcOrd="3" destOrd="0" presId="urn:microsoft.com/office/officeart/2005/8/layout/hList7"/>
    <dgm:cxn modelId="{10470869-B7CE-4463-857C-1E95FD90656A}" type="presParOf" srcId="{851A7F29-52F1-432B-B630-54C0269A96A0}" destId="{B8949C34-7A86-435E-91C1-5CB80561743D}" srcOrd="4" destOrd="0" presId="urn:microsoft.com/office/officeart/2005/8/layout/hList7"/>
    <dgm:cxn modelId="{46196CE4-936D-4C6C-B2CA-86B951A93694}" type="presParOf" srcId="{B8949C34-7A86-435E-91C1-5CB80561743D}" destId="{D83F3811-D5FB-4ED1-8234-7FDD826F3E41}" srcOrd="0" destOrd="0" presId="urn:microsoft.com/office/officeart/2005/8/layout/hList7"/>
    <dgm:cxn modelId="{6141F0A7-A1A7-483E-9D1C-7F94517D7F83}" type="presParOf" srcId="{B8949C34-7A86-435E-91C1-5CB80561743D}" destId="{CF9EEB6A-72D3-4C37-A6F3-C9011A9C090A}" srcOrd="1" destOrd="0" presId="urn:microsoft.com/office/officeart/2005/8/layout/hList7"/>
    <dgm:cxn modelId="{D8041D01-84CE-4284-A684-5043BCF1EED5}" type="presParOf" srcId="{B8949C34-7A86-435E-91C1-5CB80561743D}" destId="{F1717AD6-D9F1-4B50-8DBC-F1B9E3431FD8}" srcOrd="2" destOrd="0" presId="urn:microsoft.com/office/officeart/2005/8/layout/hList7"/>
    <dgm:cxn modelId="{96787C65-E234-421B-8067-CBDE1E58A4E3}" type="presParOf" srcId="{B8949C34-7A86-435E-91C1-5CB80561743D}" destId="{C43052CD-4D10-4BC8-965D-D2CE0DC9701D}" srcOrd="3" destOrd="0" presId="urn:microsoft.com/office/officeart/2005/8/layout/hList7"/>
    <dgm:cxn modelId="{2F0B2819-C096-4F9E-A610-756613E29ED0}" type="presParOf" srcId="{851A7F29-52F1-432B-B630-54C0269A96A0}" destId="{8453725E-8CBB-4502-A2A6-CF282E84391F}" srcOrd="5" destOrd="0" presId="urn:microsoft.com/office/officeart/2005/8/layout/hList7"/>
    <dgm:cxn modelId="{8020F312-7EC3-4B0B-BBF6-017027CBB5F8}" type="presParOf" srcId="{851A7F29-52F1-432B-B630-54C0269A96A0}" destId="{D1DAE65C-AE43-4C39-9723-2139F95596C1}" srcOrd="6" destOrd="0" presId="urn:microsoft.com/office/officeart/2005/8/layout/hList7"/>
    <dgm:cxn modelId="{BA94C5DD-39E7-4F62-AB04-FCB4BC63E681}" type="presParOf" srcId="{D1DAE65C-AE43-4C39-9723-2139F95596C1}" destId="{D8673957-34BD-4CD8-B3B9-21BF68BBE767}" srcOrd="0" destOrd="0" presId="urn:microsoft.com/office/officeart/2005/8/layout/hList7"/>
    <dgm:cxn modelId="{6B0DEA68-4FF3-448B-8896-0FDB9695D678}" type="presParOf" srcId="{D1DAE65C-AE43-4C39-9723-2139F95596C1}" destId="{79F15943-11FA-482D-8C81-23EEFE870B38}" srcOrd="1" destOrd="0" presId="urn:microsoft.com/office/officeart/2005/8/layout/hList7"/>
    <dgm:cxn modelId="{8347BDB2-ED76-4D9A-B97C-989791BB40FD}" type="presParOf" srcId="{D1DAE65C-AE43-4C39-9723-2139F95596C1}" destId="{6F67A476-6620-43FE-B42A-058921034B48}" srcOrd="2" destOrd="0" presId="urn:microsoft.com/office/officeart/2005/8/layout/hList7"/>
    <dgm:cxn modelId="{AE26B0DD-C623-47BB-A0EC-97BE88FD11F3}" type="presParOf" srcId="{D1DAE65C-AE43-4C39-9723-2139F95596C1}" destId="{922E4703-A7FD-48BC-A6C4-FED2EC4E1AB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68D1CE-009C-441F-B771-7E3B607FD7A6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</dgm:pt>
    <dgm:pt modelId="{B74C5CB9-947E-4788-B6E7-826CEC3C12C2}">
      <dgm:prSet phldrT="[Текст]" custT="1"/>
      <dgm:spPr/>
      <dgm:t>
        <a:bodyPr/>
        <a:lstStyle/>
        <a:p>
          <a:r>
            <a:rPr lang="ru-RU" sz="2000" b="1" smtClean="0">
              <a:latin typeface="Cambria" pitchFamily="18" charset="0"/>
            </a:rPr>
            <a:t>Жесткий отбор специалистов для проведения ГИА в соответствии с установленными требованиями</a:t>
          </a:r>
          <a:endParaRPr lang="ru-RU" sz="2000" b="1" dirty="0">
            <a:latin typeface="Cambria" pitchFamily="18" charset="0"/>
          </a:endParaRPr>
        </a:p>
      </dgm:t>
    </dgm:pt>
    <dgm:pt modelId="{1C55A5FF-FF51-40D8-81EB-A9A83B814A1D}" type="parTrans" cxnId="{1F4BCD4C-E049-4103-AD3F-DD2CF580B442}">
      <dgm:prSet/>
      <dgm:spPr/>
      <dgm:t>
        <a:bodyPr/>
        <a:lstStyle/>
        <a:p>
          <a:endParaRPr lang="ru-RU" sz="2000" b="1">
            <a:solidFill>
              <a:srgbClr val="FFFF99"/>
            </a:solidFill>
            <a:latin typeface="Cambria" pitchFamily="18" charset="0"/>
          </a:endParaRPr>
        </a:p>
      </dgm:t>
    </dgm:pt>
    <dgm:pt modelId="{C9E965CB-588F-4E4A-8996-9D83D316A5BA}" type="sibTrans" cxnId="{1F4BCD4C-E049-4103-AD3F-DD2CF580B442}">
      <dgm:prSet/>
      <dgm:spPr/>
      <dgm:t>
        <a:bodyPr/>
        <a:lstStyle/>
        <a:p>
          <a:endParaRPr lang="ru-RU" sz="2000" b="1">
            <a:solidFill>
              <a:srgbClr val="FFFF99"/>
            </a:solidFill>
            <a:latin typeface="Cambria" pitchFamily="18" charset="0"/>
          </a:endParaRPr>
        </a:p>
      </dgm:t>
    </dgm:pt>
    <dgm:pt modelId="{87AEA7A0-61A1-45AF-A8B3-D701A0E0B514}">
      <dgm:prSet phldrT="[Текст]" custT="1"/>
      <dgm:spPr/>
      <dgm:t>
        <a:bodyPr/>
        <a:lstStyle/>
        <a:p>
          <a:r>
            <a:rPr lang="ru-RU" sz="2000" b="1" smtClean="0">
              <a:latin typeface="Cambria" pitchFamily="18" charset="0"/>
            </a:rPr>
            <a:t>Организация профессиональной подготовки и переподготовки работников ППЭ</a:t>
          </a:r>
          <a:endParaRPr lang="ru-RU" sz="2000" b="1" dirty="0">
            <a:latin typeface="Cambria" pitchFamily="18" charset="0"/>
          </a:endParaRPr>
        </a:p>
      </dgm:t>
    </dgm:pt>
    <dgm:pt modelId="{93FAD5EB-F111-4430-8B7E-AC3C4DC6151F}" type="parTrans" cxnId="{4670784C-0FA6-49DE-A3FF-852C43578227}">
      <dgm:prSet/>
      <dgm:spPr/>
      <dgm:t>
        <a:bodyPr/>
        <a:lstStyle/>
        <a:p>
          <a:endParaRPr lang="ru-RU" sz="2000" b="1">
            <a:solidFill>
              <a:srgbClr val="FFFF99"/>
            </a:solidFill>
            <a:latin typeface="Cambria" pitchFamily="18" charset="0"/>
          </a:endParaRPr>
        </a:p>
      </dgm:t>
    </dgm:pt>
    <dgm:pt modelId="{21A9C4A0-7B38-45AE-8D20-7423F989C130}" type="sibTrans" cxnId="{4670784C-0FA6-49DE-A3FF-852C43578227}">
      <dgm:prSet/>
      <dgm:spPr/>
      <dgm:t>
        <a:bodyPr/>
        <a:lstStyle/>
        <a:p>
          <a:endParaRPr lang="ru-RU" sz="2000" b="1">
            <a:solidFill>
              <a:srgbClr val="FFFF99"/>
            </a:solidFill>
            <a:latin typeface="Cambria" pitchFamily="18" charset="0"/>
          </a:endParaRPr>
        </a:p>
      </dgm:t>
    </dgm:pt>
    <dgm:pt modelId="{E4B510DE-F9D4-4DBD-B856-8F9DF4DEE5A8}">
      <dgm:prSet phldrT="[Текст]" custT="1"/>
      <dgm:spPr/>
      <dgm:t>
        <a:bodyPr/>
        <a:lstStyle/>
        <a:p>
          <a:r>
            <a:rPr lang="ru-RU" sz="2000" b="1" dirty="0" smtClean="0">
              <a:latin typeface="Cambria" pitchFamily="18" charset="0"/>
            </a:rPr>
            <a:t>Стимулирование деятельности работников ППЭ</a:t>
          </a:r>
          <a:endParaRPr lang="ru-RU" sz="2000" b="1" dirty="0">
            <a:latin typeface="Cambria" pitchFamily="18" charset="0"/>
          </a:endParaRPr>
        </a:p>
      </dgm:t>
    </dgm:pt>
    <dgm:pt modelId="{D95C575C-6D9E-4BDA-BF66-F26779A2AD18}" type="parTrans" cxnId="{E12F6D7B-5376-424E-860C-AA5C03628FFF}">
      <dgm:prSet/>
      <dgm:spPr/>
      <dgm:t>
        <a:bodyPr/>
        <a:lstStyle/>
        <a:p>
          <a:endParaRPr lang="ru-RU" sz="2000" b="1">
            <a:solidFill>
              <a:srgbClr val="FFFF99"/>
            </a:solidFill>
            <a:latin typeface="Cambria" pitchFamily="18" charset="0"/>
          </a:endParaRPr>
        </a:p>
      </dgm:t>
    </dgm:pt>
    <dgm:pt modelId="{BC1CB504-4783-49DD-B117-9EA5538B575F}" type="sibTrans" cxnId="{E12F6D7B-5376-424E-860C-AA5C03628FFF}">
      <dgm:prSet/>
      <dgm:spPr/>
      <dgm:t>
        <a:bodyPr/>
        <a:lstStyle/>
        <a:p>
          <a:endParaRPr lang="ru-RU" sz="2000" b="1">
            <a:solidFill>
              <a:srgbClr val="FFFF99"/>
            </a:solidFill>
            <a:latin typeface="Cambria" pitchFamily="18" charset="0"/>
          </a:endParaRPr>
        </a:p>
      </dgm:t>
    </dgm:pt>
    <dgm:pt modelId="{1B39C6AE-1A42-4EE2-B8F5-1B35EA07FB57}" type="pres">
      <dgm:prSet presAssocID="{C468D1CE-009C-441F-B771-7E3B607FD7A6}" presName="linearFlow" presStyleCnt="0">
        <dgm:presLayoutVars>
          <dgm:dir/>
          <dgm:resizeHandles val="exact"/>
        </dgm:presLayoutVars>
      </dgm:prSet>
      <dgm:spPr/>
    </dgm:pt>
    <dgm:pt modelId="{BBFEB196-2C13-40F0-9416-569A207E82AD}" type="pres">
      <dgm:prSet presAssocID="{B74C5CB9-947E-4788-B6E7-826CEC3C12C2}" presName="composite" presStyleCnt="0"/>
      <dgm:spPr/>
    </dgm:pt>
    <dgm:pt modelId="{526C13A5-4EFC-4F36-9C40-1F0A9CDBAD77}" type="pres">
      <dgm:prSet presAssocID="{B74C5CB9-947E-4788-B6E7-826CEC3C12C2}" presName="imgShp" presStyleLbl="fgImgPlace1" presStyleIdx="0" presStyleCnt="3" custScaleX="89858" custScaleY="89858" custLinFactNeighborX="-56004" custLinFactNeighborY="111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115926A-B13C-477B-9FD8-C073E3B29020}" type="pres">
      <dgm:prSet presAssocID="{B74C5CB9-947E-4788-B6E7-826CEC3C12C2}" presName="txShp" presStyleLbl="node1" presStyleIdx="0" presStyleCnt="3" custScaleX="1428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1DE46-1518-46D0-A63D-C845A348CF9E}" type="pres">
      <dgm:prSet presAssocID="{C9E965CB-588F-4E4A-8996-9D83D316A5BA}" presName="spacing" presStyleCnt="0"/>
      <dgm:spPr/>
    </dgm:pt>
    <dgm:pt modelId="{A64F1D91-7947-4472-81A0-79D9AD4F1469}" type="pres">
      <dgm:prSet presAssocID="{87AEA7A0-61A1-45AF-A8B3-D701A0E0B514}" presName="composite" presStyleCnt="0"/>
      <dgm:spPr/>
    </dgm:pt>
    <dgm:pt modelId="{626EEB19-1B97-40B2-AE8F-37E3BD222902}" type="pres">
      <dgm:prSet presAssocID="{87AEA7A0-61A1-45AF-A8B3-D701A0E0B514}" presName="imgShp" presStyleLbl="fgImgPlace1" presStyleIdx="1" presStyleCnt="3" custScaleX="89858" custScaleY="89859" custLinFactNeighborX="-55801" custLinFactNeighborY="-1957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4746342-63B7-4CCA-A38F-FBF7965EA498}" type="pres">
      <dgm:prSet presAssocID="{87AEA7A0-61A1-45AF-A8B3-D701A0E0B514}" presName="txShp" presStyleLbl="node1" presStyleIdx="1" presStyleCnt="3" custScaleX="1428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DC7FA5-DB78-4023-8892-89A561463424}" type="pres">
      <dgm:prSet presAssocID="{21A9C4A0-7B38-45AE-8D20-7423F989C130}" presName="spacing" presStyleCnt="0"/>
      <dgm:spPr/>
    </dgm:pt>
    <dgm:pt modelId="{68EF8C53-7A07-40B5-93FA-503A5B2E17A5}" type="pres">
      <dgm:prSet presAssocID="{E4B510DE-F9D4-4DBD-B856-8F9DF4DEE5A8}" presName="composite" presStyleCnt="0"/>
      <dgm:spPr/>
    </dgm:pt>
    <dgm:pt modelId="{1FA10E36-6978-427D-BE1A-CAD01A25EEB1}" type="pres">
      <dgm:prSet presAssocID="{E4B510DE-F9D4-4DBD-B856-8F9DF4DEE5A8}" presName="imgShp" presStyleLbl="fgImgPlace1" presStyleIdx="2" presStyleCnt="3" custScaleX="89858" custScaleY="89453" custLinFactNeighborX="-56004" custLinFactNeighborY="-16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B87AF734-6AD9-4DAE-9867-C2299113FEC7}" type="pres">
      <dgm:prSet presAssocID="{E4B510DE-F9D4-4DBD-B856-8F9DF4DEE5A8}" presName="txShp" presStyleLbl="node1" presStyleIdx="2" presStyleCnt="3" custScaleX="1428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3B89D0-A2E9-47AB-A8DD-058074E67C96}" type="presOf" srcId="{C468D1CE-009C-441F-B771-7E3B607FD7A6}" destId="{1B39C6AE-1A42-4EE2-B8F5-1B35EA07FB57}" srcOrd="0" destOrd="0" presId="urn:microsoft.com/office/officeart/2005/8/layout/vList3"/>
    <dgm:cxn modelId="{65052502-0CDF-4867-9CE6-9F99E65B187D}" type="presOf" srcId="{B74C5CB9-947E-4788-B6E7-826CEC3C12C2}" destId="{4115926A-B13C-477B-9FD8-C073E3B29020}" srcOrd="0" destOrd="0" presId="urn:microsoft.com/office/officeart/2005/8/layout/vList3"/>
    <dgm:cxn modelId="{E12F6D7B-5376-424E-860C-AA5C03628FFF}" srcId="{C468D1CE-009C-441F-B771-7E3B607FD7A6}" destId="{E4B510DE-F9D4-4DBD-B856-8F9DF4DEE5A8}" srcOrd="2" destOrd="0" parTransId="{D95C575C-6D9E-4BDA-BF66-F26779A2AD18}" sibTransId="{BC1CB504-4783-49DD-B117-9EA5538B575F}"/>
    <dgm:cxn modelId="{24F92094-B3F3-42E5-AC03-9526466EFFCD}" type="presOf" srcId="{E4B510DE-F9D4-4DBD-B856-8F9DF4DEE5A8}" destId="{B87AF734-6AD9-4DAE-9867-C2299113FEC7}" srcOrd="0" destOrd="0" presId="urn:microsoft.com/office/officeart/2005/8/layout/vList3"/>
    <dgm:cxn modelId="{1F4BCD4C-E049-4103-AD3F-DD2CF580B442}" srcId="{C468D1CE-009C-441F-B771-7E3B607FD7A6}" destId="{B74C5CB9-947E-4788-B6E7-826CEC3C12C2}" srcOrd="0" destOrd="0" parTransId="{1C55A5FF-FF51-40D8-81EB-A9A83B814A1D}" sibTransId="{C9E965CB-588F-4E4A-8996-9D83D316A5BA}"/>
    <dgm:cxn modelId="{4670784C-0FA6-49DE-A3FF-852C43578227}" srcId="{C468D1CE-009C-441F-B771-7E3B607FD7A6}" destId="{87AEA7A0-61A1-45AF-A8B3-D701A0E0B514}" srcOrd="1" destOrd="0" parTransId="{93FAD5EB-F111-4430-8B7E-AC3C4DC6151F}" sibTransId="{21A9C4A0-7B38-45AE-8D20-7423F989C130}"/>
    <dgm:cxn modelId="{8FD2D2C3-235A-4AF0-8A73-B6EC34446B06}" type="presOf" srcId="{87AEA7A0-61A1-45AF-A8B3-D701A0E0B514}" destId="{E4746342-63B7-4CCA-A38F-FBF7965EA498}" srcOrd="0" destOrd="0" presId="urn:microsoft.com/office/officeart/2005/8/layout/vList3"/>
    <dgm:cxn modelId="{BD969BFE-3C48-400A-9B5E-E0EE035CAF04}" type="presParOf" srcId="{1B39C6AE-1A42-4EE2-B8F5-1B35EA07FB57}" destId="{BBFEB196-2C13-40F0-9416-569A207E82AD}" srcOrd="0" destOrd="0" presId="urn:microsoft.com/office/officeart/2005/8/layout/vList3"/>
    <dgm:cxn modelId="{C614D046-8128-42B2-AE61-E08EFCBE71A9}" type="presParOf" srcId="{BBFEB196-2C13-40F0-9416-569A207E82AD}" destId="{526C13A5-4EFC-4F36-9C40-1F0A9CDBAD77}" srcOrd="0" destOrd="0" presId="urn:microsoft.com/office/officeart/2005/8/layout/vList3"/>
    <dgm:cxn modelId="{D2A75360-36D2-40D1-85A4-7ECC42E32F60}" type="presParOf" srcId="{BBFEB196-2C13-40F0-9416-569A207E82AD}" destId="{4115926A-B13C-477B-9FD8-C073E3B29020}" srcOrd="1" destOrd="0" presId="urn:microsoft.com/office/officeart/2005/8/layout/vList3"/>
    <dgm:cxn modelId="{3C17433A-AD04-4152-8464-842814AA4928}" type="presParOf" srcId="{1B39C6AE-1A42-4EE2-B8F5-1B35EA07FB57}" destId="{82F1DE46-1518-46D0-A63D-C845A348CF9E}" srcOrd="1" destOrd="0" presId="urn:microsoft.com/office/officeart/2005/8/layout/vList3"/>
    <dgm:cxn modelId="{6695E15B-49E0-40B9-96AE-4F3A11C94866}" type="presParOf" srcId="{1B39C6AE-1A42-4EE2-B8F5-1B35EA07FB57}" destId="{A64F1D91-7947-4472-81A0-79D9AD4F1469}" srcOrd="2" destOrd="0" presId="urn:microsoft.com/office/officeart/2005/8/layout/vList3"/>
    <dgm:cxn modelId="{FA800959-8351-45B1-8C81-76D927AC0CF3}" type="presParOf" srcId="{A64F1D91-7947-4472-81A0-79D9AD4F1469}" destId="{626EEB19-1B97-40B2-AE8F-37E3BD222902}" srcOrd="0" destOrd="0" presId="urn:microsoft.com/office/officeart/2005/8/layout/vList3"/>
    <dgm:cxn modelId="{E9451437-DF8A-4DB1-ADA0-7CEAD2F183FA}" type="presParOf" srcId="{A64F1D91-7947-4472-81A0-79D9AD4F1469}" destId="{E4746342-63B7-4CCA-A38F-FBF7965EA498}" srcOrd="1" destOrd="0" presId="urn:microsoft.com/office/officeart/2005/8/layout/vList3"/>
    <dgm:cxn modelId="{40B257E2-867E-4A34-9044-FDFE16CC0902}" type="presParOf" srcId="{1B39C6AE-1A42-4EE2-B8F5-1B35EA07FB57}" destId="{B8DC7FA5-DB78-4023-8892-89A561463424}" srcOrd="3" destOrd="0" presId="urn:microsoft.com/office/officeart/2005/8/layout/vList3"/>
    <dgm:cxn modelId="{41601702-7535-4828-812F-D4DDDB4ACFC3}" type="presParOf" srcId="{1B39C6AE-1A42-4EE2-B8F5-1B35EA07FB57}" destId="{68EF8C53-7A07-40B5-93FA-503A5B2E17A5}" srcOrd="4" destOrd="0" presId="urn:microsoft.com/office/officeart/2005/8/layout/vList3"/>
    <dgm:cxn modelId="{E7D206CC-206F-457C-B932-5805A83E6FB7}" type="presParOf" srcId="{68EF8C53-7A07-40B5-93FA-503A5B2E17A5}" destId="{1FA10E36-6978-427D-BE1A-CAD01A25EEB1}" srcOrd="0" destOrd="0" presId="urn:microsoft.com/office/officeart/2005/8/layout/vList3"/>
    <dgm:cxn modelId="{E15F5618-628A-4468-9C78-1FF4B8EE2A73}" type="presParOf" srcId="{68EF8C53-7A07-40B5-93FA-503A5B2E17A5}" destId="{B87AF734-6AD9-4DAE-9867-C2299113FEC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42A5D-8A0E-4E86-A961-1F3F655C07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EB48903-2BF8-4FC3-BC63-DE7ACC71719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333399"/>
              </a:solidFill>
              <a:effectLst/>
              <a:latin typeface="+mj-lt"/>
            </a:rPr>
            <a:t>Федеральный закон от 29.12.2013 № 273-ФЗ «Об образовании в Российской Федерации»</a:t>
          </a:r>
          <a:endParaRPr lang="ru-RU" sz="1400" b="1" dirty="0">
            <a:solidFill>
              <a:srgbClr val="333399"/>
            </a:solidFill>
            <a:effectLst/>
            <a:latin typeface="+mj-lt"/>
          </a:endParaRPr>
        </a:p>
      </dgm:t>
    </dgm:pt>
    <dgm:pt modelId="{DA3A10A3-0809-4DB5-BC62-A2AD651A9D9F}" type="parTrans" cxnId="{07F739A8-B6A4-49CD-B5D1-05201CC99D29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912AF690-7B9F-4B45-8329-ABDD7EC5733D}" type="sibTrans" cxnId="{07F739A8-B6A4-49CD-B5D1-05201CC99D29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29E9D213-A2F7-4FCB-A68D-355628336998}">
      <dgm:prSet phldrT="[Текст]"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Приказ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России №1400 от 26.12.2013 «Об утверждении Порядка проведения государственной итоговой аттестации по образовательным программам среднего общего образования»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928FDCCB-48CF-4EDB-8AAD-FAB5EC40195B}" type="parTrans" cxnId="{2CEBB73E-DD95-468B-9318-1C0F48F1003F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F9D9975D-17A4-4E88-BA8E-B28AF403EC45}" type="sibTrans" cxnId="{2CEBB73E-DD95-468B-9318-1C0F48F1003F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9D0D297F-FD47-4CFC-BB77-DE9639C2E969}">
      <dgm:prSet phldrT="[Текст]"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Методические рекомендации по организации и проведению ГИА по образовательным программам основного общего и среднего общего образования в форме ОГЭ и ЕГЭ  для лиц с ОВЗ (письмо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№ 02-206 от 08.04.2014)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307BDA28-E9DC-4ED7-930B-E80D8BC5CC58}" type="parTrans" cxnId="{2A0D7514-E654-4F6A-8245-F3B93135627A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6FDDC20F-ACA5-437F-A393-FDD9BC302C64}" type="sibTrans" cxnId="{2A0D7514-E654-4F6A-8245-F3B93135627A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B0F6F52D-AD8F-453E-998B-398A4C09E494}">
      <dgm:prSet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Методические письма о проведении ГИА по образовательным программам основного общего и среднего общего образования по математике и русскому языку в форме ГВЭ (письменная форма) (письмо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от 14.05.2014  № 02-381)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9CCF1FE0-7FFE-4B98-8332-508163183AD5}" type="parTrans" cxnId="{96AD59A9-0387-4804-BFC4-C5D52F6356E8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8BDBD34A-62A7-4ADF-9FA9-CDDE36566B98}" type="sibTrans" cxnId="{96AD59A9-0387-4804-BFC4-C5D52F6356E8}">
      <dgm:prSet/>
      <dgm:spPr/>
      <dgm:t>
        <a:bodyPr/>
        <a:lstStyle/>
        <a:p>
          <a:endParaRPr lang="ru-RU" b="1">
            <a:solidFill>
              <a:srgbClr val="333399"/>
            </a:solidFill>
            <a:effectLst/>
            <a:latin typeface="+mj-lt"/>
          </a:endParaRPr>
        </a:p>
      </dgm:t>
    </dgm:pt>
    <dgm:pt modelId="{DBB5CD1E-D029-4400-A0DC-1E047AD32B55}">
      <dgm:prSet phldrT="[Текст]"/>
      <dgm:spPr/>
      <dgm:t>
        <a:bodyPr/>
        <a:lstStyle/>
        <a:p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Письмо </a:t>
          </a:r>
          <a:r>
            <a:rPr lang="ru-RU" b="1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b="1" dirty="0" smtClean="0">
              <a:solidFill>
                <a:srgbClr val="333399"/>
              </a:solidFill>
              <a:effectLst/>
              <a:latin typeface="+mj-lt"/>
            </a:rPr>
            <a:t> России от 09.04.2014 №НТ – 392/07 «Об итоговой аттестации обучающихся с ограниченными возможностями здоровья»</a:t>
          </a:r>
          <a:endParaRPr lang="ru-RU" b="1" dirty="0">
            <a:solidFill>
              <a:srgbClr val="333399"/>
            </a:solidFill>
            <a:effectLst/>
            <a:latin typeface="+mj-lt"/>
          </a:endParaRPr>
        </a:p>
      </dgm:t>
    </dgm:pt>
    <dgm:pt modelId="{46B9133B-6522-4111-9211-3657B9FCDCD0}" type="parTrans" cxnId="{F03828F4-F3D7-47B6-98A7-38837F21FB51}">
      <dgm:prSet/>
      <dgm:spPr/>
      <dgm:t>
        <a:bodyPr/>
        <a:lstStyle/>
        <a:p>
          <a:endParaRPr lang="ru-RU"/>
        </a:p>
      </dgm:t>
    </dgm:pt>
    <dgm:pt modelId="{3C49178E-A2EE-4824-889A-E77828E2CD5B}" type="sibTrans" cxnId="{F03828F4-F3D7-47B6-98A7-38837F21FB51}">
      <dgm:prSet/>
      <dgm:spPr/>
      <dgm:t>
        <a:bodyPr/>
        <a:lstStyle/>
        <a:p>
          <a:endParaRPr lang="ru-RU"/>
        </a:p>
      </dgm:t>
    </dgm:pt>
    <dgm:pt modelId="{8D9D60E9-2970-4678-AD1F-9070972B60B7}" type="pres">
      <dgm:prSet presAssocID="{80C42A5D-8A0E-4E86-A961-1F3F655C07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9D34948-D92F-4D73-B182-541BCA854848}" type="pres">
      <dgm:prSet presAssocID="{80C42A5D-8A0E-4E86-A961-1F3F655C07C4}" presName="Name1" presStyleCnt="0"/>
      <dgm:spPr/>
    </dgm:pt>
    <dgm:pt modelId="{D00383FA-C2C1-47BD-94AF-E8F01D640415}" type="pres">
      <dgm:prSet presAssocID="{80C42A5D-8A0E-4E86-A961-1F3F655C07C4}" presName="cycle" presStyleCnt="0"/>
      <dgm:spPr/>
    </dgm:pt>
    <dgm:pt modelId="{D922467D-97B2-47BB-B4A5-5098787B6225}" type="pres">
      <dgm:prSet presAssocID="{80C42A5D-8A0E-4E86-A961-1F3F655C07C4}" presName="srcNode" presStyleLbl="node1" presStyleIdx="0" presStyleCnt="5"/>
      <dgm:spPr/>
    </dgm:pt>
    <dgm:pt modelId="{61AF6C90-ABA9-4C30-A52A-BD57F57FCFBA}" type="pres">
      <dgm:prSet presAssocID="{80C42A5D-8A0E-4E86-A961-1F3F655C07C4}" presName="conn" presStyleLbl="parChTrans1D2" presStyleIdx="0" presStyleCnt="1" custLinFactNeighborX="-2063" custLinFactNeighborY="162"/>
      <dgm:spPr/>
      <dgm:t>
        <a:bodyPr/>
        <a:lstStyle/>
        <a:p>
          <a:endParaRPr lang="ru-RU"/>
        </a:p>
      </dgm:t>
    </dgm:pt>
    <dgm:pt modelId="{4A8F1641-8C61-4FE9-8999-54CAF327A24F}" type="pres">
      <dgm:prSet presAssocID="{80C42A5D-8A0E-4E86-A961-1F3F655C07C4}" presName="extraNode" presStyleLbl="node1" presStyleIdx="0" presStyleCnt="5"/>
      <dgm:spPr/>
    </dgm:pt>
    <dgm:pt modelId="{1AA480F9-9F9C-41B5-B516-828DDAC4CD5B}" type="pres">
      <dgm:prSet presAssocID="{80C42A5D-8A0E-4E86-A961-1F3F655C07C4}" presName="dstNode" presStyleLbl="node1" presStyleIdx="0" presStyleCnt="5"/>
      <dgm:spPr/>
    </dgm:pt>
    <dgm:pt modelId="{355D5949-8860-4682-AEDE-F15AAD437260}" type="pres">
      <dgm:prSet presAssocID="{1EB48903-2BF8-4FC3-BC63-DE7ACC71719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4E865-F9BB-4432-A576-BDE66F1B5D41}" type="pres">
      <dgm:prSet presAssocID="{1EB48903-2BF8-4FC3-BC63-DE7ACC717199}" presName="accent_1" presStyleCnt="0"/>
      <dgm:spPr/>
    </dgm:pt>
    <dgm:pt modelId="{24643E90-1788-4B0A-8917-D752F4F095E5}" type="pres">
      <dgm:prSet presAssocID="{1EB48903-2BF8-4FC3-BC63-DE7ACC717199}" presName="accentRepeatNode" presStyleLbl="solidFgAcc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D456978-1F38-49CC-BD0E-73DDDB955B18}" type="pres">
      <dgm:prSet presAssocID="{29E9D213-A2F7-4FCB-A68D-355628336998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5AD11-C7FE-464A-A06D-A8F69AD23602}" type="pres">
      <dgm:prSet presAssocID="{29E9D213-A2F7-4FCB-A68D-355628336998}" presName="accent_2" presStyleCnt="0"/>
      <dgm:spPr/>
    </dgm:pt>
    <dgm:pt modelId="{E6DF9D29-65A2-4238-B254-2796D2DEAC06}" type="pres">
      <dgm:prSet presAssocID="{29E9D213-A2F7-4FCB-A68D-355628336998}" presName="accentRepeatNode" presStyleLbl="solidFgAcc1" presStyleIdx="1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080FCB2-6717-4498-8964-F772C66BEA32}" type="pres">
      <dgm:prSet presAssocID="{DBB5CD1E-D029-4400-A0DC-1E047AD32B5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9FC27-233C-4711-960D-93E01FB39324}" type="pres">
      <dgm:prSet presAssocID="{DBB5CD1E-D029-4400-A0DC-1E047AD32B55}" presName="accent_3" presStyleCnt="0"/>
      <dgm:spPr/>
    </dgm:pt>
    <dgm:pt modelId="{BF68EBB5-EE61-43AC-B36C-9EF4949AB11F}" type="pres">
      <dgm:prSet presAssocID="{DBB5CD1E-D029-4400-A0DC-1E047AD32B55}" presName="accentRepeatNode" presStyleLbl="solidFgAcc1" presStyleIdx="2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6F7393C-CE71-4790-BF9D-4B497FB0E3B5}" type="pres">
      <dgm:prSet presAssocID="{9D0D297F-FD47-4CFC-BB77-DE9639C2E96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B2090-C10F-4A81-BD22-B75451AA1BDB}" type="pres">
      <dgm:prSet presAssocID="{9D0D297F-FD47-4CFC-BB77-DE9639C2E969}" presName="accent_4" presStyleCnt="0"/>
      <dgm:spPr/>
    </dgm:pt>
    <dgm:pt modelId="{87F55753-349D-49DB-9545-58A2B6FEA0D3}" type="pres">
      <dgm:prSet presAssocID="{9D0D297F-FD47-4CFC-BB77-DE9639C2E969}" presName="accentRepeatNode" presStyleLbl="solidFgAcc1" presStyleIdx="3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CBC4604-8D43-4304-94CA-01839632927A}" type="pres">
      <dgm:prSet presAssocID="{B0F6F52D-AD8F-453E-998B-398A4C09E49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1DEFA-8421-4D19-98DB-51A0B0CDD3B8}" type="pres">
      <dgm:prSet presAssocID="{B0F6F52D-AD8F-453E-998B-398A4C09E494}" presName="accent_5" presStyleCnt="0"/>
      <dgm:spPr/>
    </dgm:pt>
    <dgm:pt modelId="{82496B65-60F8-4504-B83F-89084D760BFF}" type="pres">
      <dgm:prSet presAssocID="{B0F6F52D-AD8F-453E-998B-398A4C09E494}" presName="accentRepeatNode" presStyleLbl="solidFgAcc1" presStyleIdx="4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083D0280-3B78-4567-9F39-A5686319BBD4}" type="presOf" srcId="{29E9D213-A2F7-4FCB-A68D-355628336998}" destId="{2D456978-1F38-49CC-BD0E-73DDDB955B18}" srcOrd="0" destOrd="0" presId="urn:microsoft.com/office/officeart/2008/layout/VerticalCurvedList"/>
    <dgm:cxn modelId="{F03828F4-F3D7-47B6-98A7-38837F21FB51}" srcId="{80C42A5D-8A0E-4E86-A961-1F3F655C07C4}" destId="{DBB5CD1E-D029-4400-A0DC-1E047AD32B55}" srcOrd="2" destOrd="0" parTransId="{46B9133B-6522-4111-9211-3657B9FCDCD0}" sibTransId="{3C49178E-A2EE-4824-889A-E77828E2CD5B}"/>
    <dgm:cxn modelId="{298667BA-DDBD-465C-9CAD-F78D99763548}" type="presOf" srcId="{DBB5CD1E-D029-4400-A0DC-1E047AD32B55}" destId="{E080FCB2-6717-4498-8964-F772C66BEA32}" srcOrd="0" destOrd="0" presId="urn:microsoft.com/office/officeart/2008/layout/VerticalCurvedList"/>
    <dgm:cxn modelId="{2A0D7514-E654-4F6A-8245-F3B93135627A}" srcId="{80C42A5D-8A0E-4E86-A961-1F3F655C07C4}" destId="{9D0D297F-FD47-4CFC-BB77-DE9639C2E969}" srcOrd="3" destOrd="0" parTransId="{307BDA28-E9DC-4ED7-930B-E80D8BC5CC58}" sibTransId="{6FDDC20F-ACA5-437F-A393-FDD9BC302C64}"/>
    <dgm:cxn modelId="{A96B27A1-A4FF-4F7D-932C-F6754D6438EC}" type="presOf" srcId="{912AF690-7B9F-4B45-8329-ABDD7EC5733D}" destId="{61AF6C90-ABA9-4C30-A52A-BD57F57FCFBA}" srcOrd="0" destOrd="0" presId="urn:microsoft.com/office/officeart/2008/layout/VerticalCurvedList"/>
    <dgm:cxn modelId="{18340B1A-275A-428E-B43D-3818ED2DC759}" type="presOf" srcId="{80C42A5D-8A0E-4E86-A961-1F3F655C07C4}" destId="{8D9D60E9-2970-4678-AD1F-9070972B60B7}" srcOrd="0" destOrd="0" presId="urn:microsoft.com/office/officeart/2008/layout/VerticalCurvedList"/>
    <dgm:cxn modelId="{9212D4A5-B9FE-4260-9276-53949C4B6D58}" type="presOf" srcId="{9D0D297F-FD47-4CFC-BB77-DE9639C2E969}" destId="{D6F7393C-CE71-4790-BF9D-4B497FB0E3B5}" srcOrd="0" destOrd="0" presId="urn:microsoft.com/office/officeart/2008/layout/VerticalCurvedList"/>
    <dgm:cxn modelId="{2CEBB73E-DD95-468B-9318-1C0F48F1003F}" srcId="{80C42A5D-8A0E-4E86-A961-1F3F655C07C4}" destId="{29E9D213-A2F7-4FCB-A68D-355628336998}" srcOrd="1" destOrd="0" parTransId="{928FDCCB-48CF-4EDB-8AAD-FAB5EC40195B}" sibTransId="{F9D9975D-17A4-4E88-BA8E-B28AF403EC45}"/>
    <dgm:cxn modelId="{2C5AC098-9B73-4D29-8B4C-D80F849D4BDE}" type="presOf" srcId="{1EB48903-2BF8-4FC3-BC63-DE7ACC717199}" destId="{355D5949-8860-4682-AEDE-F15AAD437260}" srcOrd="0" destOrd="0" presId="urn:microsoft.com/office/officeart/2008/layout/VerticalCurvedList"/>
    <dgm:cxn modelId="{07F739A8-B6A4-49CD-B5D1-05201CC99D29}" srcId="{80C42A5D-8A0E-4E86-A961-1F3F655C07C4}" destId="{1EB48903-2BF8-4FC3-BC63-DE7ACC717199}" srcOrd="0" destOrd="0" parTransId="{DA3A10A3-0809-4DB5-BC62-A2AD651A9D9F}" sibTransId="{912AF690-7B9F-4B45-8329-ABDD7EC5733D}"/>
    <dgm:cxn modelId="{759878B3-2C43-43F8-9FF0-A8B521F07AD2}" type="presOf" srcId="{B0F6F52D-AD8F-453E-998B-398A4C09E494}" destId="{7CBC4604-8D43-4304-94CA-01839632927A}" srcOrd="0" destOrd="0" presId="urn:microsoft.com/office/officeart/2008/layout/VerticalCurvedList"/>
    <dgm:cxn modelId="{96AD59A9-0387-4804-BFC4-C5D52F6356E8}" srcId="{80C42A5D-8A0E-4E86-A961-1F3F655C07C4}" destId="{B0F6F52D-AD8F-453E-998B-398A4C09E494}" srcOrd="4" destOrd="0" parTransId="{9CCF1FE0-7FFE-4B98-8332-508163183AD5}" sibTransId="{8BDBD34A-62A7-4ADF-9FA9-CDDE36566B98}"/>
    <dgm:cxn modelId="{9FEF4B8A-4977-438C-92C8-D0A5EA27D1D7}" type="presParOf" srcId="{8D9D60E9-2970-4678-AD1F-9070972B60B7}" destId="{39D34948-D92F-4D73-B182-541BCA854848}" srcOrd="0" destOrd="0" presId="urn:microsoft.com/office/officeart/2008/layout/VerticalCurvedList"/>
    <dgm:cxn modelId="{669A0CB8-FC73-4CE6-A867-C30DCF67AA3F}" type="presParOf" srcId="{39D34948-D92F-4D73-B182-541BCA854848}" destId="{D00383FA-C2C1-47BD-94AF-E8F01D640415}" srcOrd="0" destOrd="0" presId="urn:microsoft.com/office/officeart/2008/layout/VerticalCurvedList"/>
    <dgm:cxn modelId="{B166024A-47FB-42F0-8420-C4BECDA6EE84}" type="presParOf" srcId="{D00383FA-C2C1-47BD-94AF-E8F01D640415}" destId="{D922467D-97B2-47BB-B4A5-5098787B6225}" srcOrd="0" destOrd="0" presId="urn:microsoft.com/office/officeart/2008/layout/VerticalCurvedList"/>
    <dgm:cxn modelId="{C8650D5C-454B-479D-871A-A31DBBB7B04F}" type="presParOf" srcId="{D00383FA-C2C1-47BD-94AF-E8F01D640415}" destId="{61AF6C90-ABA9-4C30-A52A-BD57F57FCFBA}" srcOrd="1" destOrd="0" presId="urn:microsoft.com/office/officeart/2008/layout/VerticalCurvedList"/>
    <dgm:cxn modelId="{26C54E23-D78D-48F2-BDAB-B0FED46BA2E9}" type="presParOf" srcId="{D00383FA-C2C1-47BD-94AF-E8F01D640415}" destId="{4A8F1641-8C61-4FE9-8999-54CAF327A24F}" srcOrd="2" destOrd="0" presId="urn:microsoft.com/office/officeart/2008/layout/VerticalCurvedList"/>
    <dgm:cxn modelId="{B2E1C68D-7913-455F-9D73-8A2C867E6F19}" type="presParOf" srcId="{D00383FA-C2C1-47BD-94AF-E8F01D640415}" destId="{1AA480F9-9F9C-41B5-B516-828DDAC4CD5B}" srcOrd="3" destOrd="0" presId="urn:microsoft.com/office/officeart/2008/layout/VerticalCurvedList"/>
    <dgm:cxn modelId="{BF614823-E489-4702-9A4A-DF5B0D0FC523}" type="presParOf" srcId="{39D34948-D92F-4D73-B182-541BCA854848}" destId="{355D5949-8860-4682-AEDE-F15AAD437260}" srcOrd="1" destOrd="0" presId="urn:microsoft.com/office/officeart/2008/layout/VerticalCurvedList"/>
    <dgm:cxn modelId="{A41FBF33-AC22-4203-9024-4367D4557B42}" type="presParOf" srcId="{39D34948-D92F-4D73-B182-541BCA854848}" destId="{3234E865-F9BB-4432-A576-BDE66F1B5D41}" srcOrd="2" destOrd="0" presId="urn:microsoft.com/office/officeart/2008/layout/VerticalCurvedList"/>
    <dgm:cxn modelId="{DF559E46-1004-4874-8FC9-21E14F892325}" type="presParOf" srcId="{3234E865-F9BB-4432-A576-BDE66F1B5D41}" destId="{24643E90-1788-4B0A-8917-D752F4F095E5}" srcOrd="0" destOrd="0" presId="urn:microsoft.com/office/officeart/2008/layout/VerticalCurvedList"/>
    <dgm:cxn modelId="{27990122-4B60-4508-B1C7-A95AE0514751}" type="presParOf" srcId="{39D34948-D92F-4D73-B182-541BCA854848}" destId="{2D456978-1F38-49CC-BD0E-73DDDB955B18}" srcOrd="3" destOrd="0" presId="urn:microsoft.com/office/officeart/2008/layout/VerticalCurvedList"/>
    <dgm:cxn modelId="{37FB0331-82A6-499D-A8DF-8C41C02AA725}" type="presParOf" srcId="{39D34948-D92F-4D73-B182-541BCA854848}" destId="{0955AD11-C7FE-464A-A06D-A8F69AD23602}" srcOrd="4" destOrd="0" presId="urn:microsoft.com/office/officeart/2008/layout/VerticalCurvedList"/>
    <dgm:cxn modelId="{64BC0384-17BC-46CF-83CF-89322E3F0174}" type="presParOf" srcId="{0955AD11-C7FE-464A-A06D-A8F69AD23602}" destId="{E6DF9D29-65A2-4238-B254-2796D2DEAC06}" srcOrd="0" destOrd="0" presId="urn:microsoft.com/office/officeart/2008/layout/VerticalCurvedList"/>
    <dgm:cxn modelId="{A2ED727D-2AE3-4328-A3B9-BE221634F842}" type="presParOf" srcId="{39D34948-D92F-4D73-B182-541BCA854848}" destId="{E080FCB2-6717-4498-8964-F772C66BEA32}" srcOrd="5" destOrd="0" presId="urn:microsoft.com/office/officeart/2008/layout/VerticalCurvedList"/>
    <dgm:cxn modelId="{5B6DF7B2-9A88-4F6D-94E1-F6E2208A736B}" type="presParOf" srcId="{39D34948-D92F-4D73-B182-541BCA854848}" destId="{BED9FC27-233C-4711-960D-93E01FB39324}" srcOrd="6" destOrd="0" presId="urn:microsoft.com/office/officeart/2008/layout/VerticalCurvedList"/>
    <dgm:cxn modelId="{C8A2FB2C-4614-4177-8A73-BF19AA95AC39}" type="presParOf" srcId="{BED9FC27-233C-4711-960D-93E01FB39324}" destId="{BF68EBB5-EE61-43AC-B36C-9EF4949AB11F}" srcOrd="0" destOrd="0" presId="urn:microsoft.com/office/officeart/2008/layout/VerticalCurvedList"/>
    <dgm:cxn modelId="{2B3A584B-79EA-4586-B468-20B3F04A88B9}" type="presParOf" srcId="{39D34948-D92F-4D73-B182-541BCA854848}" destId="{D6F7393C-CE71-4790-BF9D-4B497FB0E3B5}" srcOrd="7" destOrd="0" presId="urn:microsoft.com/office/officeart/2008/layout/VerticalCurvedList"/>
    <dgm:cxn modelId="{DBE05FDC-BB80-484A-9926-D6E14F44A8F2}" type="presParOf" srcId="{39D34948-D92F-4D73-B182-541BCA854848}" destId="{F2CB2090-C10F-4A81-BD22-B75451AA1BDB}" srcOrd="8" destOrd="0" presId="urn:microsoft.com/office/officeart/2008/layout/VerticalCurvedList"/>
    <dgm:cxn modelId="{715B1E48-84E4-45C7-B949-1C9D56A46689}" type="presParOf" srcId="{F2CB2090-C10F-4A81-BD22-B75451AA1BDB}" destId="{87F55753-349D-49DB-9545-58A2B6FEA0D3}" srcOrd="0" destOrd="0" presId="urn:microsoft.com/office/officeart/2008/layout/VerticalCurvedList"/>
    <dgm:cxn modelId="{0B476F06-7881-4FD3-BB90-59BEF0E9D240}" type="presParOf" srcId="{39D34948-D92F-4D73-B182-541BCA854848}" destId="{7CBC4604-8D43-4304-94CA-01839632927A}" srcOrd="9" destOrd="0" presId="urn:microsoft.com/office/officeart/2008/layout/VerticalCurvedList"/>
    <dgm:cxn modelId="{B0828C5F-581F-4361-9B35-EA592FFF2168}" type="presParOf" srcId="{39D34948-D92F-4D73-B182-541BCA854848}" destId="{3601DEFA-8421-4D19-98DB-51A0B0CDD3B8}" srcOrd="10" destOrd="0" presId="urn:microsoft.com/office/officeart/2008/layout/VerticalCurvedList"/>
    <dgm:cxn modelId="{F1E0E1F4-03CA-4A17-A085-8B63E48FA519}" type="presParOf" srcId="{3601DEFA-8421-4D19-98DB-51A0B0CDD3B8}" destId="{82496B65-60F8-4504-B83F-89084D760BF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096EAA-C33E-4F83-A68B-9C067E413F05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C6937BB9-A917-498A-9CFD-F14AA64CB26D}">
      <dgm:prSet phldrT="[Текст]" custT="1"/>
      <dgm:spPr/>
      <dgm:t>
        <a:bodyPr/>
        <a:lstStyle/>
        <a:p>
          <a:r>
            <a:rPr lang="ru-RU" sz="1600" b="1" smtClean="0">
              <a:effectLst/>
              <a:latin typeface="Cambria" pitchFamily="18" charset="0"/>
            </a:rPr>
            <a:t>Беспрепятственный доступ участников ГИА ко всем помещениям ППЭ</a:t>
          </a:r>
          <a:endParaRPr lang="ru-RU" sz="1600" b="1" dirty="0">
            <a:effectLst/>
            <a:latin typeface="Cambria" pitchFamily="18" charset="0"/>
          </a:endParaRPr>
        </a:p>
      </dgm:t>
    </dgm:pt>
    <dgm:pt modelId="{3E66E4C2-D176-4B06-955E-1556ED18CF61}" type="parTrans" cxnId="{C3670823-4D47-4099-B2E0-D695E8710BC8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DD930240-AF62-4580-83B7-E3CEA08F40EA}" type="sibTrans" cxnId="{C3670823-4D47-4099-B2E0-D695E8710BC8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E0E5E57B-1DD4-4E1A-A62E-5C766C05DC2C}">
      <dgm:prSet phldrT="[Текст]" custT="1"/>
      <dgm:spPr/>
      <dgm:t>
        <a:bodyPr/>
        <a:lstStyle/>
        <a:p>
          <a:r>
            <a:rPr lang="ru-RU" sz="1600" b="1" smtClean="0">
              <a:effectLst/>
              <a:latin typeface="Cambria" pitchFamily="18" charset="0"/>
            </a:rPr>
            <a:t>Возможность пользоваться необходимыми техническими средствами</a:t>
          </a:r>
          <a:endParaRPr lang="ru-RU" sz="1600" b="1" dirty="0">
            <a:effectLst/>
            <a:latin typeface="Cambria" pitchFamily="18" charset="0"/>
          </a:endParaRPr>
        </a:p>
      </dgm:t>
    </dgm:pt>
    <dgm:pt modelId="{4ED00242-6CA3-4E4C-8D7D-BD8B46E83EA2}" type="parTrans" cxnId="{29C5B8F5-427B-4901-B8AB-1E9087F54F4D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B2690EF3-346F-4D11-B338-AF5376DEEEA3}" type="sibTrans" cxnId="{29C5B8F5-427B-4901-B8AB-1E9087F54F4D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67CFCF7B-DA73-4CFD-BC17-2E420192A5F4}">
      <dgm:prSet phldrT="[Текст]" custT="1"/>
      <dgm:spPr/>
      <dgm:t>
        <a:bodyPr/>
        <a:lstStyle/>
        <a:p>
          <a:r>
            <a:rPr lang="ru-RU" sz="1600" b="1" smtClean="0">
              <a:effectLst/>
              <a:latin typeface="Cambria" pitchFamily="18" charset="0"/>
            </a:rPr>
            <a:t>Организация питания и перерывов</a:t>
          </a:r>
          <a:endParaRPr lang="ru-RU" sz="1600" b="1" dirty="0">
            <a:effectLst/>
            <a:latin typeface="Cambria" pitchFamily="18" charset="0"/>
          </a:endParaRPr>
        </a:p>
      </dgm:t>
    </dgm:pt>
    <dgm:pt modelId="{86486915-9560-4616-89F7-AA851434935D}" type="parTrans" cxnId="{12179B2F-86F4-4127-9085-6C15A1CCD6BB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0D9E9FBE-B358-4400-A468-339C5EEDF763}" type="sibTrans" cxnId="{12179B2F-86F4-4127-9085-6C15A1CCD6BB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500A00BD-1458-4B6F-9ED1-450E70CD9C9F}">
      <dgm:prSet phldrT="[Текст]" custT="1"/>
      <dgm:spPr/>
      <dgm:t>
        <a:bodyPr/>
        <a:lstStyle/>
        <a:p>
          <a:r>
            <a:rPr lang="ru-RU" sz="1600" dirty="0" smtClean="0">
              <a:latin typeface="Cambria" pitchFamily="18" charset="0"/>
            </a:rPr>
            <a:t>оказания помощи в фиксации положения тела, ручки в кисти руки</a:t>
          </a:r>
          <a:endParaRPr lang="ru-RU" sz="1600" dirty="0">
            <a:latin typeface="Cambria" pitchFamily="18" charset="0"/>
          </a:endParaRPr>
        </a:p>
      </dgm:t>
    </dgm:pt>
    <dgm:pt modelId="{8E847382-A40A-4BCB-B531-EDBF859561F5}" type="parTrans" cxnId="{22BFD46D-3994-4428-AA85-34BF53838C11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D32C03BF-A746-47DA-AB49-5E96ABF70974}" type="sibTrans" cxnId="{22BFD46D-3994-4428-AA85-34BF53838C11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7415E1AD-9B6F-4AE0-9F08-6B340553D8A4}">
      <dgm:prSet phldrT="[Текст]" custT="1"/>
      <dgm:spPr/>
      <dgm:t>
        <a:bodyPr/>
        <a:lstStyle/>
        <a:p>
          <a:r>
            <a:rPr lang="ru-RU" sz="1600" b="1" smtClean="0">
              <a:effectLst/>
              <a:latin typeface="Cambria" pitchFamily="18" charset="0"/>
            </a:rPr>
            <a:t>Увеличение продолжительности экзамена на 1,5 ч.</a:t>
          </a:r>
          <a:endParaRPr lang="ru-RU" sz="1600" b="1" dirty="0">
            <a:effectLst/>
            <a:latin typeface="Cambria" pitchFamily="18" charset="0"/>
          </a:endParaRPr>
        </a:p>
      </dgm:t>
    </dgm:pt>
    <dgm:pt modelId="{25A437FA-A0DA-4004-91F8-48986D4F882D}" type="parTrans" cxnId="{2199A7B1-B007-490A-BE7A-8B1D3F600646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40D79DC3-E2D8-49E1-807A-FBBC5F6FCF4F}" type="sibTrans" cxnId="{2199A7B1-B007-490A-BE7A-8B1D3F600646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CC91D602-F606-48E1-B8D2-11DF901781C1}">
      <dgm:prSet phldrT="[Текст]" custT="1"/>
      <dgm:spPr/>
      <dgm:t>
        <a:bodyPr/>
        <a:lstStyle/>
        <a:p>
          <a:r>
            <a:rPr lang="ru-RU" sz="1600" b="1" smtClean="0">
              <a:effectLst/>
              <a:latin typeface="Cambria" pitchFamily="18" charset="0"/>
            </a:rPr>
            <a:t>Наличие ассистента в ППЭ для: </a:t>
          </a:r>
          <a:endParaRPr lang="ru-RU" sz="1600" b="1" dirty="0">
            <a:effectLst/>
            <a:latin typeface="Cambria" pitchFamily="18" charset="0"/>
          </a:endParaRPr>
        </a:p>
      </dgm:t>
    </dgm:pt>
    <dgm:pt modelId="{D00566B8-BCDE-454A-9EF4-F39D77324C91}" type="parTrans" cxnId="{25E59163-DC51-4FE9-8312-FBBEDD206A53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372FDC53-14DD-4427-9D86-27F93F490B0E}" type="sibTrans" cxnId="{25E59163-DC51-4FE9-8312-FBBEDD206A53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1D5F61E9-D020-484E-A144-68838D284CE1}">
      <dgm:prSet custT="1"/>
      <dgm:spPr/>
      <dgm:t>
        <a:bodyPr/>
        <a:lstStyle/>
        <a:p>
          <a:r>
            <a:rPr lang="ru-RU" sz="1600" dirty="0" smtClean="0">
              <a:latin typeface="Cambria" pitchFamily="18" charset="0"/>
            </a:rPr>
            <a:t>содействия в перемещении</a:t>
          </a:r>
          <a:endParaRPr lang="ru-RU" sz="1600" dirty="0">
            <a:latin typeface="Cambria" pitchFamily="18" charset="0"/>
          </a:endParaRPr>
        </a:p>
      </dgm:t>
    </dgm:pt>
    <dgm:pt modelId="{B4DD6CD9-B44F-4167-A70A-0E22773E9BFF}" type="parTrans" cxnId="{508A72E3-6AB6-4A96-A3CD-478EB28FD006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28E5CC3B-3771-4CD2-A119-EB0C06F8ADA1}" type="sibTrans" cxnId="{508A72E3-6AB6-4A96-A3CD-478EB28FD006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78A0A34E-7960-4FE8-9CC2-11C769955066}">
      <dgm:prSet phldrT="[Текст]" custT="1"/>
      <dgm:spPr/>
      <dgm:t>
        <a:bodyPr/>
        <a:lstStyle/>
        <a:p>
          <a:r>
            <a:rPr lang="ru-RU" sz="1600" dirty="0" smtClean="0">
              <a:latin typeface="Cambria" pitchFamily="18" charset="0"/>
            </a:rPr>
            <a:t>вызова медперсонала</a:t>
          </a:r>
          <a:endParaRPr lang="ru-RU" sz="1600" dirty="0">
            <a:latin typeface="Cambria" pitchFamily="18" charset="0"/>
          </a:endParaRPr>
        </a:p>
      </dgm:t>
    </dgm:pt>
    <dgm:pt modelId="{EB95FFF6-88D0-4663-956F-996645C1A4E5}" type="parTrans" cxnId="{72E073C1-1EFA-490A-93CE-273EAA732B0F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6D91660A-7E62-4AD4-BE0A-31E82FFBDB48}" type="sibTrans" cxnId="{72E073C1-1EFA-490A-93CE-273EAA732B0F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886610FB-E846-4154-97D3-5E5BF6EC09D3}">
      <dgm:prSet phldrT="[Текст]" custT="1"/>
      <dgm:spPr/>
      <dgm:t>
        <a:bodyPr/>
        <a:lstStyle/>
        <a:p>
          <a:r>
            <a:rPr lang="ru-RU" sz="1600" dirty="0" smtClean="0">
              <a:latin typeface="Cambria" pitchFamily="18" charset="0"/>
            </a:rPr>
            <a:t>оказания неотложной медицинской помощи</a:t>
          </a:r>
          <a:endParaRPr lang="ru-RU" sz="1600" dirty="0">
            <a:latin typeface="Cambria" pitchFamily="18" charset="0"/>
          </a:endParaRPr>
        </a:p>
      </dgm:t>
    </dgm:pt>
    <dgm:pt modelId="{38357B67-D6B4-4B50-ACED-20641718E86A}" type="parTrans" cxnId="{65447A80-83C9-457A-946B-A311ABB0D08B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0EECF8D0-4654-431B-9262-29541E203D84}" type="sibTrans" cxnId="{65447A80-83C9-457A-946B-A311ABB0D08B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051D9B44-7830-484F-8761-D3E7B545F6FD}">
      <dgm:prSet phldrT="[Текст]" custT="1"/>
      <dgm:spPr/>
      <dgm:t>
        <a:bodyPr/>
        <a:lstStyle/>
        <a:p>
          <a:r>
            <a:rPr lang="ru-RU" sz="1600" dirty="0" smtClean="0">
              <a:latin typeface="Cambria" pitchFamily="18" charset="0"/>
            </a:rPr>
            <a:t>оказания помощи в общении с сотрудниками ППЭ</a:t>
          </a:r>
          <a:endParaRPr lang="ru-RU" sz="1600" dirty="0">
            <a:latin typeface="Cambria" pitchFamily="18" charset="0"/>
          </a:endParaRPr>
        </a:p>
      </dgm:t>
    </dgm:pt>
    <dgm:pt modelId="{1EB862AF-3C05-403F-AF9A-B7128F24B903}" type="parTrans" cxnId="{8A69B835-0119-48BF-992A-FFF3E68F9FAE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6229C6A2-E44C-40D7-A024-C01035260761}" type="sibTrans" cxnId="{8A69B835-0119-48BF-992A-FFF3E68F9FAE}">
      <dgm:prSet/>
      <dgm:spPr/>
      <dgm:t>
        <a:bodyPr/>
        <a:lstStyle/>
        <a:p>
          <a:endParaRPr lang="ru-RU" sz="3600">
            <a:latin typeface="Cambria" pitchFamily="18" charset="0"/>
          </a:endParaRPr>
        </a:p>
      </dgm:t>
    </dgm:pt>
    <dgm:pt modelId="{8B80CF88-DE7F-48F6-9543-61CB6BAC7A64}" type="pres">
      <dgm:prSet presAssocID="{2A096EAA-C33E-4F83-A68B-9C067E413F05}" presName="compositeShape" presStyleCnt="0">
        <dgm:presLayoutVars>
          <dgm:dir/>
          <dgm:resizeHandles/>
        </dgm:presLayoutVars>
      </dgm:prSet>
      <dgm:spPr/>
    </dgm:pt>
    <dgm:pt modelId="{41DA96B3-94CF-4E97-B66D-82992567DDC5}" type="pres">
      <dgm:prSet presAssocID="{2A096EAA-C33E-4F83-A68B-9C067E413F05}" presName="pyramid" presStyleLbl="node1" presStyleIdx="0" presStyleCnt="1" custScaleX="60610" custScaleY="87805"/>
      <dgm:spPr/>
    </dgm:pt>
    <dgm:pt modelId="{1FB8C77D-AB55-4473-8C54-FA63925107AF}" type="pres">
      <dgm:prSet presAssocID="{2A096EAA-C33E-4F83-A68B-9C067E413F05}" presName="theList" presStyleCnt="0"/>
      <dgm:spPr/>
    </dgm:pt>
    <dgm:pt modelId="{3260F437-2D4A-426D-BF27-7A0C23731929}" type="pres">
      <dgm:prSet presAssocID="{C6937BB9-A917-498A-9CFD-F14AA64CB26D}" presName="aNode" presStyleLbl="fgAcc1" presStyleIdx="0" presStyleCnt="10" custScaleX="217818" custScaleY="99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43FA0-C7BF-4EF5-9C76-6E0E60A773BD}" type="pres">
      <dgm:prSet presAssocID="{C6937BB9-A917-498A-9CFD-F14AA64CB26D}" presName="aSpace" presStyleCnt="0"/>
      <dgm:spPr/>
    </dgm:pt>
    <dgm:pt modelId="{B4D08372-3750-421A-A5C3-C9B84906669C}" type="pres">
      <dgm:prSet presAssocID="{E0E5E57B-1DD4-4E1A-A62E-5C766C05DC2C}" presName="aNode" presStyleLbl="fgAcc1" presStyleIdx="1" presStyleCnt="10" custScaleX="217818" custScaleY="106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1908B-022C-4FB4-90AA-BAD240264150}" type="pres">
      <dgm:prSet presAssocID="{E0E5E57B-1DD4-4E1A-A62E-5C766C05DC2C}" presName="aSpace" presStyleCnt="0"/>
      <dgm:spPr/>
    </dgm:pt>
    <dgm:pt modelId="{6A3217FB-6F43-4BA7-89B2-4B7719A23444}" type="pres">
      <dgm:prSet presAssocID="{67CFCF7B-DA73-4CFD-BC17-2E420192A5F4}" presName="aNode" presStyleLbl="fgAcc1" presStyleIdx="2" presStyleCnt="10" custScaleX="217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6A0F67-8721-4922-8A74-ECAD28943281}" type="pres">
      <dgm:prSet presAssocID="{67CFCF7B-DA73-4CFD-BC17-2E420192A5F4}" presName="aSpace" presStyleCnt="0"/>
      <dgm:spPr/>
    </dgm:pt>
    <dgm:pt modelId="{6CFFCA51-4BB2-4452-B195-F3D15B77A7AD}" type="pres">
      <dgm:prSet presAssocID="{7415E1AD-9B6F-4AE0-9F08-6B340553D8A4}" presName="aNode" presStyleLbl="fgAcc1" presStyleIdx="3" presStyleCnt="10" custScaleX="217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39B4A-37FB-4D25-86E2-4794E13D07B8}" type="pres">
      <dgm:prSet presAssocID="{7415E1AD-9B6F-4AE0-9F08-6B340553D8A4}" presName="aSpace" presStyleCnt="0"/>
      <dgm:spPr/>
    </dgm:pt>
    <dgm:pt modelId="{F772F40B-0F09-4804-9287-26A6AE26092F}" type="pres">
      <dgm:prSet presAssocID="{CC91D602-F606-48E1-B8D2-11DF901781C1}" presName="aNode" presStyleLbl="fgAcc1" presStyleIdx="4" presStyleCnt="10" custScaleX="217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982E9B-2BD2-4D7F-809F-92B4F2AAD22C}" type="pres">
      <dgm:prSet presAssocID="{CC91D602-F606-48E1-B8D2-11DF901781C1}" presName="aSpace" presStyleCnt="0"/>
      <dgm:spPr/>
    </dgm:pt>
    <dgm:pt modelId="{6A072AB7-2237-4CCD-BB12-7E277D4305C7}" type="pres">
      <dgm:prSet presAssocID="{1D5F61E9-D020-484E-A144-68838D284CE1}" presName="aNode" presStyleLbl="fgAcc1" presStyleIdx="5" presStyleCnt="10" custScaleX="136961" custScaleY="90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9C38E-63E0-4F92-9FE3-8D15DF8AB68A}" type="pres">
      <dgm:prSet presAssocID="{1D5F61E9-D020-484E-A144-68838D284CE1}" presName="aSpace" presStyleCnt="0"/>
      <dgm:spPr/>
    </dgm:pt>
    <dgm:pt modelId="{384CB914-72CF-4FFB-9455-42AC91ED2A5B}" type="pres">
      <dgm:prSet presAssocID="{500A00BD-1458-4B6F-9ED1-450E70CD9C9F}" presName="aNode" presStyleLbl="fgAcc1" presStyleIdx="6" presStyleCnt="10" custScaleX="136961" custScaleY="111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05D7FF-4D1F-4224-AE52-52184C8F71FF}" type="pres">
      <dgm:prSet presAssocID="{500A00BD-1458-4B6F-9ED1-450E70CD9C9F}" presName="aSpace" presStyleCnt="0"/>
      <dgm:spPr/>
    </dgm:pt>
    <dgm:pt modelId="{1FE94046-14E9-4BF7-AD90-6CA2B70E937C}" type="pres">
      <dgm:prSet presAssocID="{78A0A34E-7960-4FE8-9CC2-11C769955066}" presName="aNode" presStyleLbl="fgAcc1" presStyleIdx="7" presStyleCnt="10" custScaleX="136961" custScaleY="117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A11C1-F48F-4012-B63D-4C6CA698169F}" type="pres">
      <dgm:prSet presAssocID="{78A0A34E-7960-4FE8-9CC2-11C769955066}" presName="aSpace" presStyleCnt="0"/>
      <dgm:spPr/>
    </dgm:pt>
    <dgm:pt modelId="{5A5F8C14-D30F-4FFA-937F-31B5110EE742}" type="pres">
      <dgm:prSet presAssocID="{886610FB-E846-4154-97D3-5E5BF6EC09D3}" presName="aNode" presStyleLbl="fgAcc1" presStyleIdx="8" presStyleCnt="10" custScaleX="136961" custScaleY="127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D2746-D450-4FF9-B748-82F67572D5D0}" type="pres">
      <dgm:prSet presAssocID="{886610FB-E846-4154-97D3-5E5BF6EC09D3}" presName="aSpace" presStyleCnt="0"/>
      <dgm:spPr/>
    </dgm:pt>
    <dgm:pt modelId="{E1DF8CD4-A94C-4779-A283-7A343B656081}" type="pres">
      <dgm:prSet presAssocID="{051D9B44-7830-484F-8761-D3E7B545F6FD}" presName="aNode" presStyleLbl="fgAcc1" presStyleIdx="9" presStyleCnt="10" custScaleX="136961" custScaleY="131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0425EA-0BFC-43A1-B0ED-D821CF4BC401}" type="pres">
      <dgm:prSet presAssocID="{051D9B44-7830-484F-8761-D3E7B545F6FD}" presName="aSpace" presStyleCnt="0"/>
      <dgm:spPr/>
    </dgm:pt>
  </dgm:ptLst>
  <dgm:cxnLst>
    <dgm:cxn modelId="{2199A7B1-B007-490A-BE7A-8B1D3F600646}" srcId="{2A096EAA-C33E-4F83-A68B-9C067E413F05}" destId="{7415E1AD-9B6F-4AE0-9F08-6B340553D8A4}" srcOrd="3" destOrd="0" parTransId="{25A437FA-A0DA-4004-91F8-48986D4F882D}" sibTransId="{40D79DC3-E2D8-49E1-807A-FBBC5F6FCF4F}"/>
    <dgm:cxn modelId="{65447A80-83C9-457A-946B-A311ABB0D08B}" srcId="{2A096EAA-C33E-4F83-A68B-9C067E413F05}" destId="{886610FB-E846-4154-97D3-5E5BF6EC09D3}" srcOrd="8" destOrd="0" parTransId="{38357B67-D6B4-4B50-ACED-20641718E86A}" sibTransId="{0EECF8D0-4654-431B-9262-29541E203D84}"/>
    <dgm:cxn modelId="{0BC6E4BC-473F-452E-B9CB-81F14B2C5FE2}" type="presOf" srcId="{2A096EAA-C33E-4F83-A68B-9C067E413F05}" destId="{8B80CF88-DE7F-48F6-9543-61CB6BAC7A64}" srcOrd="0" destOrd="0" presId="urn:microsoft.com/office/officeart/2005/8/layout/pyramid2"/>
    <dgm:cxn modelId="{25E59163-DC51-4FE9-8312-FBBEDD206A53}" srcId="{2A096EAA-C33E-4F83-A68B-9C067E413F05}" destId="{CC91D602-F606-48E1-B8D2-11DF901781C1}" srcOrd="4" destOrd="0" parTransId="{D00566B8-BCDE-454A-9EF4-F39D77324C91}" sibTransId="{372FDC53-14DD-4427-9D86-27F93F490B0E}"/>
    <dgm:cxn modelId="{0B83632E-B2F2-4AC9-BC69-07612B6E6390}" type="presOf" srcId="{E0E5E57B-1DD4-4E1A-A62E-5C766C05DC2C}" destId="{B4D08372-3750-421A-A5C3-C9B84906669C}" srcOrd="0" destOrd="0" presId="urn:microsoft.com/office/officeart/2005/8/layout/pyramid2"/>
    <dgm:cxn modelId="{12179B2F-86F4-4127-9085-6C15A1CCD6BB}" srcId="{2A096EAA-C33E-4F83-A68B-9C067E413F05}" destId="{67CFCF7B-DA73-4CFD-BC17-2E420192A5F4}" srcOrd="2" destOrd="0" parTransId="{86486915-9560-4616-89F7-AA851434935D}" sibTransId="{0D9E9FBE-B358-4400-A468-339C5EEDF763}"/>
    <dgm:cxn modelId="{A8F38B6E-D961-4598-BF03-25AA56A326D3}" type="presOf" srcId="{1D5F61E9-D020-484E-A144-68838D284CE1}" destId="{6A072AB7-2237-4CCD-BB12-7E277D4305C7}" srcOrd="0" destOrd="0" presId="urn:microsoft.com/office/officeart/2005/8/layout/pyramid2"/>
    <dgm:cxn modelId="{8BF1DFB2-D88E-431A-82D4-A7738F1E465A}" type="presOf" srcId="{886610FB-E846-4154-97D3-5E5BF6EC09D3}" destId="{5A5F8C14-D30F-4FFA-937F-31B5110EE742}" srcOrd="0" destOrd="0" presId="urn:microsoft.com/office/officeart/2005/8/layout/pyramid2"/>
    <dgm:cxn modelId="{8A69B835-0119-48BF-992A-FFF3E68F9FAE}" srcId="{2A096EAA-C33E-4F83-A68B-9C067E413F05}" destId="{051D9B44-7830-484F-8761-D3E7B545F6FD}" srcOrd="9" destOrd="0" parTransId="{1EB862AF-3C05-403F-AF9A-B7128F24B903}" sibTransId="{6229C6A2-E44C-40D7-A024-C01035260761}"/>
    <dgm:cxn modelId="{15536FB2-CC09-4A7F-9694-2F5CF8CB877D}" type="presOf" srcId="{67CFCF7B-DA73-4CFD-BC17-2E420192A5F4}" destId="{6A3217FB-6F43-4BA7-89B2-4B7719A23444}" srcOrd="0" destOrd="0" presId="urn:microsoft.com/office/officeart/2005/8/layout/pyramid2"/>
    <dgm:cxn modelId="{508A72E3-6AB6-4A96-A3CD-478EB28FD006}" srcId="{2A096EAA-C33E-4F83-A68B-9C067E413F05}" destId="{1D5F61E9-D020-484E-A144-68838D284CE1}" srcOrd="5" destOrd="0" parTransId="{B4DD6CD9-B44F-4167-A70A-0E22773E9BFF}" sibTransId="{28E5CC3B-3771-4CD2-A119-EB0C06F8ADA1}"/>
    <dgm:cxn modelId="{91EF6A79-2D9F-4AB4-A596-F01C1B3868D9}" type="presOf" srcId="{78A0A34E-7960-4FE8-9CC2-11C769955066}" destId="{1FE94046-14E9-4BF7-AD90-6CA2B70E937C}" srcOrd="0" destOrd="0" presId="urn:microsoft.com/office/officeart/2005/8/layout/pyramid2"/>
    <dgm:cxn modelId="{64EFD38E-3E48-4011-A628-E9AD0EAEDBDD}" type="presOf" srcId="{051D9B44-7830-484F-8761-D3E7B545F6FD}" destId="{E1DF8CD4-A94C-4779-A283-7A343B656081}" srcOrd="0" destOrd="0" presId="urn:microsoft.com/office/officeart/2005/8/layout/pyramid2"/>
    <dgm:cxn modelId="{71DF8945-0671-4611-B7A3-D79638D0494D}" type="presOf" srcId="{500A00BD-1458-4B6F-9ED1-450E70CD9C9F}" destId="{384CB914-72CF-4FFB-9455-42AC91ED2A5B}" srcOrd="0" destOrd="0" presId="urn:microsoft.com/office/officeart/2005/8/layout/pyramid2"/>
    <dgm:cxn modelId="{29C5B8F5-427B-4901-B8AB-1E9087F54F4D}" srcId="{2A096EAA-C33E-4F83-A68B-9C067E413F05}" destId="{E0E5E57B-1DD4-4E1A-A62E-5C766C05DC2C}" srcOrd="1" destOrd="0" parTransId="{4ED00242-6CA3-4E4C-8D7D-BD8B46E83EA2}" sibTransId="{B2690EF3-346F-4D11-B338-AF5376DEEEA3}"/>
    <dgm:cxn modelId="{06759EE4-1A71-4221-B68D-DEDDF424F916}" type="presOf" srcId="{C6937BB9-A917-498A-9CFD-F14AA64CB26D}" destId="{3260F437-2D4A-426D-BF27-7A0C23731929}" srcOrd="0" destOrd="0" presId="urn:microsoft.com/office/officeart/2005/8/layout/pyramid2"/>
    <dgm:cxn modelId="{22BFD46D-3994-4428-AA85-34BF53838C11}" srcId="{2A096EAA-C33E-4F83-A68B-9C067E413F05}" destId="{500A00BD-1458-4B6F-9ED1-450E70CD9C9F}" srcOrd="6" destOrd="0" parTransId="{8E847382-A40A-4BCB-B531-EDBF859561F5}" sibTransId="{D32C03BF-A746-47DA-AB49-5E96ABF70974}"/>
    <dgm:cxn modelId="{6F6940D7-2FF9-407D-83C8-B9C6896C8407}" type="presOf" srcId="{7415E1AD-9B6F-4AE0-9F08-6B340553D8A4}" destId="{6CFFCA51-4BB2-4452-B195-F3D15B77A7AD}" srcOrd="0" destOrd="0" presId="urn:microsoft.com/office/officeart/2005/8/layout/pyramid2"/>
    <dgm:cxn modelId="{72E073C1-1EFA-490A-93CE-273EAA732B0F}" srcId="{2A096EAA-C33E-4F83-A68B-9C067E413F05}" destId="{78A0A34E-7960-4FE8-9CC2-11C769955066}" srcOrd="7" destOrd="0" parTransId="{EB95FFF6-88D0-4663-956F-996645C1A4E5}" sibTransId="{6D91660A-7E62-4AD4-BE0A-31E82FFBDB48}"/>
    <dgm:cxn modelId="{45ADC11D-B15C-4543-8D31-E2F57B9D69E6}" type="presOf" srcId="{CC91D602-F606-48E1-B8D2-11DF901781C1}" destId="{F772F40B-0F09-4804-9287-26A6AE26092F}" srcOrd="0" destOrd="0" presId="urn:microsoft.com/office/officeart/2005/8/layout/pyramid2"/>
    <dgm:cxn modelId="{C3670823-4D47-4099-B2E0-D695E8710BC8}" srcId="{2A096EAA-C33E-4F83-A68B-9C067E413F05}" destId="{C6937BB9-A917-498A-9CFD-F14AA64CB26D}" srcOrd="0" destOrd="0" parTransId="{3E66E4C2-D176-4B06-955E-1556ED18CF61}" sibTransId="{DD930240-AF62-4580-83B7-E3CEA08F40EA}"/>
    <dgm:cxn modelId="{C90AAEE9-71CD-4518-90A9-B80A2A705629}" type="presParOf" srcId="{8B80CF88-DE7F-48F6-9543-61CB6BAC7A64}" destId="{41DA96B3-94CF-4E97-B66D-82992567DDC5}" srcOrd="0" destOrd="0" presId="urn:microsoft.com/office/officeart/2005/8/layout/pyramid2"/>
    <dgm:cxn modelId="{CD923E44-CA5B-4496-87D4-8DAAD71AC7CD}" type="presParOf" srcId="{8B80CF88-DE7F-48F6-9543-61CB6BAC7A64}" destId="{1FB8C77D-AB55-4473-8C54-FA63925107AF}" srcOrd="1" destOrd="0" presId="urn:microsoft.com/office/officeart/2005/8/layout/pyramid2"/>
    <dgm:cxn modelId="{95397471-0597-4E53-905E-AD08CACC7FE0}" type="presParOf" srcId="{1FB8C77D-AB55-4473-8C54-FA63925107AF}" destId="{3260F437-2D4A-426D-BF27-7A0C23731929}" srcOrd="0" destOrd="0" presId="urn:microsoft.com/office/officeart/2005/8/layout/pyramid2"/>
    <dgm:cxn modelId="{3BE72196-6712-421D-8860-197C74F33994}" type="presParOf" srcId="{1FB8C77D-AB55-4473-8C54-FA63925107AF}" destId="{40A43FA0-C7BF-4EF5-9C76-6E0E60A773BD}" srcOrd="1" destOrd="0" presId="urn:microsoft.com/office/officeart/2005/8/layout/pyramid2"/>
    <dgm:cxn modelId="{A2F4B2A9-8771-4586-95F9-1E88A31AEE57}" type="presParOf" srcId="{1FB8C77D-AB55-4473-8C54-FA63925107AF}" destId="{B4D08372-3750-421A-A5C3-C9B84906669C}" srcOrd="2" destOrd="0" presId="urn:microsoft.com/office/officeart/2005/8/layout/pyramid2"/>
    <dgm:cxn modelId="{47D2141B-3DE8-42E8-B28A-52194FB198F7}" type="presParOf" srcId="{1FB8C77D-AB55-4473-8C54-FA63925107AF}" destId="{2EA1908B-022C-4FB4-90AA-BAD240264150}" srcOrd="3" destOrd="0" presId="urn:microsoft.com/office/officeart/2005/8/layout/pyramid2"/>
    <dgm:cxn modelId="{EA3EFDC0-C67C-4FAB-9C3C-D1E56A8A6119}" type="presParOf" srcId="{1FB8C77D-AB55-4473-8C54-FA63925107AF}" destId="{6A3217FB-6F43-4BA7-89B2-4B7719A23444}" srcOrd="4" destOrd="0" presId="urn:microsoft.com/office/officeart/2005/8/layout/pyramid2"/>
    <dgm:cxn modelId="{175259B4-94CE-4DCC-86EA-4E13FB4E7857}" type="presParOf" srcId="{1FB8C77D-AB55-4473-8C54-FA63925107AF}" destId="{1E6A0F67-8721-4922-8A74-ECAD28943281}" srcOrd="5" destOrd="0" presId="urn:microsoft.com/office/officeart/2005/8/layout/pyramid2"/>
    <dgm:cxn modelId="{34E85032-C6DA-46F3-B6A2-B20C0BD87421}" type="presParOf" srcId="{1FB8C77D-AB55-4473-8C54-FA63925107AF}" destId="{6CFFCA51-4BB2-4452-B195-F3D15B77A7AD}" srcOrd="6" destOrd="0" presId="urn:microsoft.com/office/officeart/2005/8/layout/pyramid2"/>
    <dgm:cxn modelId="{EF0B7FC2-2E14-4C92-8672-43B93326C2AB}" type="presParOf" srcId="{1FB8C77D-AB55-4473-8C54-FA63925107AF}" destId="{E5B39B4A-37FB-4D25-86E2-4794E13D07B8}" srcOrd="7" destOrd="0" presId="urn:microsoft.com/office/officeart/2005/8/layout/pyramid2"/>
    <dgm:cxn modelId="{486089F4-A5F6-4091-846E-534C3D9ACAD0}" type="presParOf" srcId="{1FB8C77D-AB55-4473-8C54-FA63925107AF}" destId="{F772F40B-0F09-4804-9287-26A6AE26092F}" srcOrd="8" destOrd="0" presId="urn:microsoft.com/office/officeart/2005/8/layout/pyramid2"/>
    <dgm:cxn modelId="{E8DD563B-71A4-41BD-A3DE-87C88ECEB362}" type="presParOf" srcId="{1FB8C77D-AB55-4473-8C54-FA63925107AF}" destId="{19982E9B-2BD2-4D7F-809F-92B4F2AAD22C}" srcOrd="9" destOrd="0" presId="urn:microsoft.com/office/officeart/2005/8/layout/pyramid2"/>
    <dgm:cxn modelId="{402DB45A-3238-45B6-9964-60DD94DFCAF6}" type="presParOf" srcId="{1FB8C77D-AB55-4473-8C54-FA63925107AF}" destId="{6A072AB7-2237-4CCD-BB12-7E277D4305C7}" srcOrd="10" destOrd="0" presId="urn:microsoft.com/office/officeart/2005/8/layout/pyramid2"/>
    <dgm:cxn modelId="{226130A3-135C-4A51-AD4F-0759052F8232}" type="presParOf" srcId="{1FB8C77D-AB55-4473-8C54-FA63925107AF}" destId="{2B79C38E-63E0-4F92-9FE3-8D15DF8AB68A}" srcOrd="11" destOrd="0" presId="urn:microsoft.com/office/officeart/2005/8/layout/pyramid2"/>
    <dgm:cxn modelId="{DB6B0589-9BCE-43AD-82E1-04F8734578F0}" type="presParOf" srcId="{1FB8C77D-AB55-4473-8C54-FA63925107AF}" destId="{384CB914-72CF-4FFB-9455-42AC91ED2A5B}" srcOrd="12" destOrd="0" presId="urn:microsoft.com/office/officeart/2005/8/layout/pyramid2"/>
    <dgm:cxn modelId="{F42F56C8-5A76-4241-A6B3-277217AD6C18}" type="presParOf" srcId="{1FB8C77D-AB55-4473-8C54-FA63925107AF}" destId="{AB05D7FF-4D1F-4224-AE52-52184C8F71FF}" srcOrd="13" destOrd="0" presId="urn:microsoft.com/office/officeart/2005/8/layout/pyramid2"/>
    <dgm:cxn modelId="{5793985E-7E0B-4769-A113-A75493CE50ED}" type="presParOf" srcId="{1FB8C77D-AB55-4473-8C54-FA63925107AF}" destId="{1FE94046-14E9-4BF7-AD90-6CA2B70E937C}" srcOrd="14" destOrd="0" presId="urn:microsoft.com/office/officeart/2005/8/layout/pyramid2"/>
    <dgm:cxn modelId="{4D4C74BD-3A82-4D25-BE1B-0F0B7052B952}" type="presParOf" srcId="{1FB8C77D-AB55-4473-8C54-FA63925107AF}" destId="{EBDA11C1-F48F-4012-B63D-4C6CA698169F}" srcOrd="15" destOrd="0" presId="urn:microsoft.com/office/officeart/2005/8/layout/pyramid2"/>
    <dgm:cxn modelId="{D0B46B80-9B9B-4EEC-82DD-614C84F728FB}" type="presParOf" srcId="{1FB8C77D-AB55-4473-8C54-FA63925107AF}" destId="{5A5F8C14-D30F-4FFA-937F-31B5110EE742}" srcOrd="16" destOrd="0" presId="urn:microsoft.com/office/officeart/2005/8/layout/pyramid2"/>
    <dgm:cxn modelId="{3AFA9779-ED5C-43D1-8D24-DF81947564A3}" type="presParOf" srcId="{1FB8C77D-AB55-4473-8C54-FA63925107AF}" destId="{CEAD2746-D450-4FF9-B748-82F67572D5D0}" srcOrd="17" destOrd="0" presId="urn:microsoft.com/office/officeart/2005/8/layout/pyramid2"/>
    <dgm:cxn modelId="{2C6B381B-1B0D-456F-92BF-A1A48B21975F}" type="presParOf" srcId="{1FB8C77D-AB55-4473-8C54-FA63925107AF}" destId="{E1DF8CD4-A94C-4779-A283-7A343B656081}" srcOrd="18" destOrd="0" presId="urn:microsoft.com/office/officeart/2005/8/layout/pyramid2"/>
    <dgm:cxn modelId="{8B1B915D-DF95-4B77-BF07-D33B222BEBB2}" type="presParOf" srcId="{1FB8C77D-AB55-4473-8C54-FA63925107AF}" destId="{A20425EA-0BFC-43A1-B0ED-D821CF4BC401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8244FC-7EE8-4966-A0DC-1B24B0A2B559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2046268-AFE6-4E42-9865-79A49544B029}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Для глухих и слабослышащих</a:t>
          </a:r>
          <a:endParaRPr lang="ru-RU" b="1" dirty="0">
            <a:latin typeface="Cambria" pitchFamily="18" charset="0"/>
          </a:endParaRPr>
        </a:p>
      </dgm:t>
    </dgm:pt>
    <dgm:pt modelId="{9E063D81-FAE9-4DF9-B7B8-629A85339E0C}" type="parTrans" cxnId="{B7229FBC-E813-4C48-9F2F-E9BB1340E509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7FECC9AC-1A50-4FD6-A78F-40488A6B0462}" type="sibTrans" cxnId="{B7229FBC-E813-4C48-9F2F-E9BB1340E509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2232E7BA-3534-4089-AABC-2B2EF58B3DA5}">
      <dgm:prSet phldrT="[Текст]" custT="1"/>
      <dgm:spPr/>
      <dgm:t>
        <a:bodyPr/>
        <a:lstStyle/>
        <a:p>
          <a:r>
            <a:rPr lang="ru-RU" sz="1600" b="1" dirty="0" smtClean="0">
              <a:latin typeface="Cambria" pitchFamily="18" charset="0"/>
            </a:rPr>
            <a:t>звукоусиливающая аппаратура;</a:t>
          </a:r>
          <a:endParaRPr lang="ru-RU" sz="1600" b="1" dirty="0">
            <a:latin typeface="Cambria" pitchFamily="18" charset="0"/>
          </a:endParaRPr>
        </a:p>
      </dgm:t>
    </dgm:pt>
    <dgm:pt modelId="{9D9EDA20-A604-4E78-B156-D13C313D0407}" type="parTrans" cxnId="{143F2CC8-7D6E-41A2-8150-D4F713F4E644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34CCC825-542C-451C-A728-ED7FC24E9D04}" type="sibTrans" cxnId="{143F2CC8-7D6E-41A2-8150-D4F713F4E644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8A08D849-2941-4F95-B888-2B0BDDE3D809}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ЭМ и письменная экзаменационная работа оформляются шрифтом Брайля;</a:t>
          </a:r>
          <a:endParaRPr lang="ru-RU" b="1" dirty="0">
            <a:latin typeface="Cambria" pitchFamily="18" charset="0"/>
          </a:endParaRPr>
        </a:p>
      </dgm:t>
    </dgm:pt>
    <dgm:pt modelId="{059606F3-64B3-41AF-A8CD-5D381250EEE0}" type="parTrans" cxnId="{83EB81D9-299A-49BE-8E3D-1B87D32B6C5B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690FBE52-021A-4BEE-8C3D-6F09D4933730}" type="sibTrans" cxnId="{83EB81D9-299A-49BE-8E3D-1B87D32B6C5B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ADBBFAA9-94FA-42AB-85D2-74A661041113}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Для слабовидящих</a:t>
          </a:r>
          <a:endParaRPr lang="ru-RU" b="1" dirty="0">
            <a:latin typeface="Cambria" pitchFamily="18" charset="0"/>
          </a:endParaRPr>
        </a:p>
      </dgm:t>
    </dgm:pt>
    <dgm:pt modelId="{397A6683-7839-4D15-848F-B875A3DFBE03}" type="parTrans" cxnId="{860B61E4-1BD1-412C-A393-C3B8C3B60ABB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2585FE6C-E714-41F0-8DD9-17E514F5B826}" type="sibTrans" cxnId="{860B61E4-1BD1-412C-A393-C3B8C3B60ABB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6EBA67AA-38BD-4E2F-A76D-608A3F8BC243}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ЭМ копируются в увеличенном размере;</a:t>
          </a:r>
          <a:endParaRPr lang="ru-RU" b="1" dirty="0">
            <a:latin typeface="Cambria" pitchFamily="18" charset="0"/>
          </a:endParaRPr>
        </a:p>
      </dgm:t>
    </dgm:pt>
    <dgm:pt modelId="{BC64AB8C-8405-43D8-ABFD-07985FCACDCE}" type="parTrans" cxnId="{DC7AE3D0-38CE-4BF9-ADF8-E444E95B1C76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9E73005D-72CB-41B1-BEFC-4C1E2E039C22}" type="sibTrans" cxnId="{DC7AE3D0-38CE-4BF9-ADF8-E444E95B1C76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EF453EC5-C131-4F66-BDEC-C142B289D419}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Для лиц с нарушением опорно-двигательного аппарата</a:t>
          </a:r>
          <a:endParaRPr lang="ru-RU" b="1" dirty="0">
            <a:latin typeface="Cambria" pitchFamily="18" charset="0"/>
          </a:endParaRPr>
        </a:p>
      </dgm:t>
    </dgm:pt>
    <dgm:pt modelId="{1C1A9E14-BB6B-4B5F-ACB4-49B3D2A32982}" type="parTrans" cxnId="{E480CD98-C33E-4C86-9182-58BAA620B1FC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681325EB-72DB-4198-B579-30B85D741BDE}" type="sibTrans" cxnId="{E480CD98-C33E-4C86-9182-58BAA620B1FC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18E31AC5-A2C8-4F33-9572-3033610CA302}">
      <dgm:prSet phldrT="[Текст]" custT="1"/>
      <dgm:spPr/>
      <dgm:t>
        <a:bodyPr/>
        <a:lstStyle/>
        <a:p>
          <a:r>
            <a:rPr lang="ru-RU" sz="1600" b="1" dirty="0" smtClean="0">
              <a:latin typeface="Cambria" pitchFamily="18" charset="0"/>
            </a:rPr>
            <a:t>возможность выполнения  экзаменационной работы на ПК;</a:t>
          </a:r>
          <a:endParaRPr lang="ru-RU" sz="1600" b="1" dirty="0">
            <a:latin typeface="Cambria" pitchFamily="18" charset="0"/>
          </a:endParaRPr>
        </a:p>
      </dgm:t>
    </dgm:pt>
    <dgm:pt modelId="{84B1F7DA-D075-49A9-89B4-2B0C75FD9C06}" type="parTrans" cxnId="{22668C0C-2C32-4563-9619-EA352141B84B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57F4B162-41FA-4B3F-932A-5E75F96E8944}" type="sibTrans" cxnId="{22668C0C-2C32-4563-9619-EA352141B84B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E0E3EAAD-20CC-4BDC-A056-0DB8626AE64F}">
      <dgm:prSet custT="1"/>
      <dgm:spPr/>
      <dgm:t>
        <a:bodyPr/>
        <a:lstStyle/>
        <a:p>
          <a:r>
            <a:rPr lang="ru-RU" sz="1600" b="1" dirty="0" smtClean="0">
              <a:latin typeface="Cambria" pitchFamily="18" charset="0"/>
            </a:rPr>
            <a:t>наличие ассистента-</a:t>
          </a:r>
          <a:r>
            <a:rPr lang="ru-RU" sz="1600" b="1" dirty="0" err="1" smtClean="0">
              <a:latin typeface="Cambria" pitchFamily="18" charset="0"/>
            </a:rPr>
            <a:t>сурдопереводчика</a:t>
          </a:r>
          <a:endParaRPr lang="ru-RU" sz="1600" b="1" dirty="0">
            <a:latin typeface="Cambria" pitchFamily="18" charset="0"/>
          </a:endParaRPr>
        </a:p>
      </dgm:t>
    </dgm:pt>
    <dgm:pt modelId="{6DD33C1A-FD5C-4704-95D1-654B49DBA66F}" type="parTrans" cxnId="{98233395-2D17-4C0E-9EFB-67CDA2B87D5A}">
      <dgm:prSet/>
      <dgm:spPr/>
      <dgm:t>
        <a:bodyPr/>
        <a:lstStyle/>
        <a:p>
          <a:endParaRPr lang="ru-RU"/>
        </a:p>
      </dgm:t>
    </dgm:pt>
    <dgm:pt modelId="{7434646B-706E-4E59-804E-0DC661D3B14D}" type="sibTrans" cxnId="{98233395-2D17-4C0E-9EFB-67CDA2B87D5A}">
      <dgm:prSet/>
      <dgm:spPr/>
      <dgm:t>
        <a:bodyPr/>
        <a:lstStyle/>
        <a:p>
          <a:endParaRPr lang="ru-RU"/>
        </a:p>
      </dgm:t>
    </dgm:pt>
    <dgm:pt modelId="{C5E98AF2-BD50-4A89-A3FF-84EA0AD11DD4}">
      <dgm:prSet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Для слепых</a:t>
          </a:r>
          <a:endParaRPr lang="ru-RU" b="1" dirty="0">
            <a:latin typeface="Cambria" pitchFamily="18" charset="0"/>
          </a:endParaRPr>
        </a:p>
      </dgm:t>
    </dgm:pt>
    <dgm:pt modelId="{9CDCA5A7-D5E5-43C4-B437-A7FC831376F7}" type="parTrans" cxnId="{04B121A6-3B91-4095-8F74-CFABE1C72E6C}">
      <dgm:prSet/>
      <dgm:spPr/>
      <dgm:t>
        <a:bodyPr/>
        <a:lstStyle/>
        <a:p>
          <a:endParaRPr lang="ru-RU"/>
        </a:p>
      </dgm:t>
    </dgm:pt>
    <dgm:pt modelId="{D957390C-1197-4A2B-996A-675564FDD6EF}" type="sibTrans" cxnId="{04B121A6-3B91-4095-8F74-CFABE1C72E6C}">
      <dgm:prSet/>
      <dgm:spPr/>
      <dgm:t>
        <a:bodyPr/>
        <a:lstStyle/>
        <a:p>
          <a:endParaRPr lang="ru-RU"/>
        </a:p>
      </dgm:t>
    </dgm:pt>
    <dgm:pt modelId="{CF66A5E5-9F5A-4638-A0AE-DCDAD33BCE5B}">
      <dgm:prSet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возможность выполнения  экзаменационной работы на ПК;</a:t>
          </a:r>
          <a:endParaRPr lang="ru-RU" b="1" dirty="0">
            <a:latin typeface="Cambria" pitchFamily="18" charset="0"/>
          </a:endParaRPr>
        </a:p>
      </dgm:t>
    </dgm:pt>
    <dgm:pt modelId="{4AD17F84-259C-4B59-B379-6ECC88392875}" type="parTrans" cxnId="{877EB34B-E973-4E1C-ADC1-76428DC9B385}">
      <dgm:prSet/>
      <dgm:spPr/>
      <dgm:t>
        <a:bodyPr/>
        <a:lstStyle/>
        <a:p>
          <a:endParaRPr lang="ru-RU"/>
        </a:p>
      </dgm:t>
    </dgm:pt>
    <dgm:pt modelId="{B3A32B9F-1168-4A29-B897-B6A256F57C01}" type="sibTrans" cxnId="{877EB34B-E973-4E1C-ADC1-76428DC9B385}">
      <dgm:prSet/>
      <dgm:spPr/>
      <dgm:t>
        <a:bodyPr/>
        <a:lstStyle/>
        <a:p>
          <a:endParaRPr lang="ru-RU"/>
        </a:p>
      </dgm:t>
    </dgm:pt>
    <dgm:pt modelId="{6A8562D4-D585-4B04-8A48-F7F4C64AA13A}">
      <dgm:prSet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возможность сдать ГВЭ в устной форме</a:t>
          </a:r>
          <a:endParaRPr lang="ru-RU" b="1" dirty="0">
            <a:latin typeface="Cambria" pitchFamily="18" charset="0"/>
          </a:endParaRPr>
        </a:p>
      </dgm:t>
    </dgm:pt>
    <dgm:pt modelId="{AAE59DC6-C534-4046-A42C-23B49C66A72D}" type="parTrans" cxnId="{B77301CD-159A-4440-9219-5806FA9835B7}">
      <dgm:prSet/>
      <dgm:spPr/>
      <dgm:t>
        <a:bodyPr/>
        <a:lstStyle/>
        <a:p>
          <a:endParaRPr lang="ru-RU"/>
        </a:p>
      </dgm:t>
    </dgm:pt>
    <dgm:pt modelId="{20B50B59-356A-4C45-9FBE-F84D71044DAC}" type="sibTrans" cxnId="{B77301CD-159A-4440-9219-5806FA9835B7}">
      <dgm:prSet/>
      <dgm:spPr/>
      <dgm:t>
        <a:bodyPr/>
        <a:lstStyle/>
        <a:p>
          <a:endParaRPr lang="ru-RU"/>
        </a:p>
      </dgm:t>
    </dgm:pt>
    <dgm:pt modelId="{A157FF80-0DBD-45E3-8C13-605A9282B314}">
      <dgm:prSet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наличие увеличительного устройства в аудитории;</a:t>
          </a:r>
          <a:endParaRPr lang="ru-RU" b="1" dirty="0">
            <a:latin typeface="Cambria" pitchFamily="18" charset="0"/>
          </a:endParaRPr>
        </a:p>
      </dgm:t>
    </dgm:pt>
    <dgm:pt modelId="{36275D68-FFA3-46AA-9B23-D351A66DD360}" type="parTrans" cxnId="{42BC2FD1-E1E2-4BC6-B93A-EA6C9A5ECBED}">
      <dgm:prSet/>
      <dgm:spPr/>
      <dgm:t>
        <a:bodyPr/>
        <a:lstStyle/>
        <a:p>
          <a:endParaRPr lang="ru-RU"/>
        </a:p>
      </dgm:t>
    </dgm:pt>
    <dgm:pt modelId="{EA153FE1-DDF2-49AE-B35C-FDD14BEDA91E}" type="sibTrans" cxnId="{42BC2FD1-E1E2-4BC6-B93A-EA6C9A5ECBED}">
      <dgm:prSet/>
      <dgm:spPr/>
      <dgm:t>
        <a:bodyPr/>
        <a:lstStyle/>
        <a:p>
          <a:endParaRPr lang="ru-RU"/>
        </a:p>
      </dgm:t>
    </dgm:pt>
    <dgm:pt modelId="{C4D26EB8-8F84-47BF-9F11-8BA2450A0A17}">
      <dgm:prSet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индивидуальное освещение не менее 300 люкс</a:t>
          </a:r>
          <a:endParaRPr lang="ru-RU" b="1" dirty="0">
            <a:latin typeface="Cambria" pitchFamily="18" charset="0"/>
          </a:endParaRPr>
        </a:p>
      </dgm:t>
    </dgm:pt>
    <dgm:pt modelId="{C53C2ED1-6747-4AE6-96C4-53B934253000}" type="parTrans" cxnId="{A46B0BB0-22E2-4A92-979D-75688738800C}">
      <dgm:prSet/>
      <dgm:spPr/>
      <dgm:t>
        <a:bodyPr/>
        <a:lstStyle/>
        <a:p>
          <a:endParaRPr lang="ru-RU"/>
        </a:p>
      </dgm:t>
    </dgm:pt>
    <dgm:pt modelId="{EBEB1DFF-6C0E-477E-B942-AFFDC472990E}" type="sibTrans" cxnId="{A46B0BB0-22E2-4A92-979D-75688738800C}">
      <dgm:prSet/>
      <dgm:spPr/>
      <dgm:t>
        <a:bodyPr/>
        <a:lstStyle/>
        <a:p>
          <a:endParaRPr lang="ru-RU"/>
        </a:p>
      </dgm:t>
    </dgm:pt>
    <dgm:pt modelId="{3CBF6144-799F-4203-B483-E6725DD1DA95}">
      <dgm:prSet custT="1"/>
      <dgm:spPr/>
      <dgm:t>
        <a:bodyPr/>
        <a:lstStyle/>
        <a:p>
          <a:r>
            <a:rPr lang="ru-RU" sz="1600" b="1" dirty="0" smtClean="0">
              <a:latin typeface="Cambria" pitchFamily="18" charset="0"/>
            </a:rPr>
            <a:t>возможность сдать ГВЭ в устной форме</a:t>
          </a:r>
          <a:endParaRPr lang="ru-RU" sz="1600" b="1" dirty="0">
            <a:latin typeface="Cambria" pitchFamily="18" charset="0"/>
          </a:endParaRPr>
        </a:p>
      </dgm:t>
    </dgm:pt>
    <dgm:pt modelId="{CFFE182D-E56D-4EDE-A60C-A69ED962DB04}" type="parTrans" cxnId="{4CDAEF43-652E-48A5-A99A-FBED125F6FBB}">
      <dgm:prSet/>
      <dgm:spPr/>
      <dgm:t>
        <a:bodyPr/>
        <a:lstStyle/>
        <a:p>
          <a:endParaRPr lang="ru-RU"/>
        </a:p>
      </dgm:t>
    </dgm:pt>
    <dgm:pt modelId="{B85FF494-363A-4707-8444-1444A831FF86}" type="sibTrans" cxnId="{4CDAEF43-652E-48A5-A99A-FBED125F6FBB}">
      <dgm:prSet/>
      <dgm:spPr/>
      <dgm:t>
        <a:bodyPr/>
        <a:lstStyle/>
        <a:p>
          <a:endParaRPr lang="ru-RU"/>
        </a:p>
      </dgm:t>
    </dgm:pt>
    <dgm:pt modelId="{F8DCF6E6-767F-465A-92BB-BF863FC07ED1}" type="pres">
      <dgm:prSet presAssocID="{D98244FC-7EE8-4966-A0DC-1B24B0A2B5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7DFEBE-773D-4818-83E4-EEC73B9A74E7}" type="pres">
      <dgm:prSet presAssocID="{A2046268-AFE6-4E42-9865-79A49544B029}" presName="linNode" presStyleCnt="0"/>
      <dgm:spPr/>
    </dgm:pt>
    <dgm:pt modelId="{F8988F4E-6AC4-436C-8F2F-8D4141DC88AB}" type="pres">
      <dgm:prSet presAssocID="{A2046268-AFE6-4E42-9865-79A49544B02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29986D-997C-4E87-8BA6-3A6262B51B41}" type="pres">
      <dgm:prSet presAssocID="{A2046268-AFE6-4E42-9865-79A49544B029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8C04E-9A09-4EF2-9683-9441322CBF73}" type="pres">
      <dgm:prSet presAssocID="{7FECC9AC-1A50-4FD6-A78F-40488A6B0462}" presName="sp" presStyleCnt="0"/>
      <dgm:spPr/>
    </dgm:pt>
    <dgm:pt modelId="{78CA06EA-505D-44C2-88A8-7B88EA9324FA}" type="pres">
      <dgm:prSet presAssocID="{C5E98AF2-BD50-4A89-A3FF-84EA0AD11DD4}" presName="linNode" presStyleCnt="0"/>
      <dgm:spPr/>
    </dgm:pt>
    <dgm:pt modelId="{A933D26D-6C8A-4811-A95F-59820C91A9C2}" type="pres">
      <dgm:prSet presAssocID="{C5E98AF2-BD50-4A89-A3FF-84EA0AD11DD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99CAF3-6082-477E-B999-45E8CF12EDA8}" type="pres">
      <dgm:prSet presAssocID="{C5E98AF2-BD50-4A89-A3FF-84EA0AD11DD4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52845F-9A63-4414-BBAC-66467AABC6B2}" type="pres">
      <dgm:prSet presAssocID="{D957390C-1197-4A2B-996A-675564FDD6EF}" presName="sp" presStyleCnt="0"/>
      <dgm:spPr/>
    </dgm:pt>
    <dgm:pt modelId="{D134A1ED-6C89-4F35-B567-7AF3651806DE}" type="pres">
      <dgm:prSet presAssocID="{ADBBFAA9-94FA-42AB-85D2-74A661041113}" presName="linNode" presStyleCnt="0"/>
      <dgm:spPr/>
    </dgm:pt>
    <dgm:pt modelId="{F2A6C5AB-C8D0-426A-BA68-6433B672BBF3}" type="pres">
      <dgm:prSet presAssocID="{ADBBFAA9-94FA-42AB-85D2-74A66104111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5D2E1-AFB6-4ABE-BD61-C6893586720F}" type="pres">
      <dgm:prSet presAssocID="{ADBBFAA9-94FA-42AB-85D2-74A661041113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D8E7A-718E-4ACE-84C6-21D64DFA8149}" type="pres">
      <dgm:prSet presAssocID="{2585FE6C-E714-41F0-8DD9-17E514F5B826}" presName="sp" presStyleCnt="0"/>
      <dgm:spPr/>
    </dgm:pt>
    <dgm:pt modelId="{C82240B3-1972-40B0-A7F3-5F6931D25F2D}" type="pres">
      <dgm:prSet presAssocID="{EF453EC5-C131-4F66-BDEC-C142B289D419}" presName="linNode" presStyleCnt="0"/>
      <dgm:spPr/>
    </dgm:pt>
    <dgm:pt modelId="{48715344-7D69-433A-8B98-71C20AE88AD5}" type="pres">
      <dgm:prSet presAssocID="{EF453EC5-C131-4F66-BDEC-C142B289D41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AD593-0B73-4637-B379-22DFA47D4F43}" type="pres">
      <dgm:prSet presAssocID="{EF453EC5-C131-4F66-BDEC-C142B289D41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8FFA9A-2EB0-4778-9E7E-4D9FE42480EE}" type="presOf" srcId="{E0E3EAAD-20CC-4BDC-A056-0DB8626AE64F}" destId="{0129986D-997C-4E87-8BA6-3A6262B51B41}" srcOrd="0" destOrd="1" presId="urn:microsoft.com/office/officeart/2005/8/layout/vList5"/>
    <dgm:cxn modelId="{813CF1E0-DB41-478A-ACDC-69FE4C7BF5F0}" type="presOf" srcId="{18E31AC5-A2C8-4F33-9572-3033610CA302}" destId="{81EAD593-0B73-4637-B379-22DFA47D4F43}" srcOrd="0" destOrd="0" presId="urn:microsoft.com/office/officeart/2005/8/layout/vList5"/>
    <dgm:cxn modelId="{22668C0C-2C32-4563-9619-EA352141B84B}" srcId="{EF453EC5-C131-4F66-BDEC-C142B289D419}" destId="{18E31AC5-A2C8-4F33-9572-3033610CA302}" srcOrd="0" destOrd="0" parTransId="{84B1F7DA-D075-49A9-89B4-2B0C75FD9C06}" sibTransId="{57F4B162-41FA-4B3F-932A-5E75F96E8944}"/>
    <dgm:cxn modelId="{877EB34B-E973-4E1C-ADC1-76428DC9B385}" srcId="{C5E98AF2-BD50-4A89-A3FF-84EA0AD11DD4}" destId="{CF66A5E5-9F5A-4638-A0AE-DCDAD33BCE5B}" srcOrd="1" destOrd="0" parTransId="{4AD17F84-259C-4B59-B379-6ECC88392875}" sibTransId="{B3A32B9F-1168-4A29-B897-B6A256F57C01}"/>
    <dgm:cxn modelId="{04B121A6-3B91-4095-8F74-CFABE1C72E6C}" srcId="{D98244FC-7EE8-4966-A0DC-1B24B0A2B559}" destId="{C5E98AF2-BD50-4A89-A3FF-84EA0AD11DD4}" srcOrd="1" destOrd="0" parTransId="{9CDCA5A7-D5E5-43C4-B437-A7FC831376F7}" sibTransId="{D957390C-1197-4A2B-996A-675564FDD6EF}"/>
    <dgm:cxn modelId="{83EB81D9-299A-49BE-8E3D-1B87D32B6C5B}" srcId="{C5E98AF2-BD50-4A89-A3FF-84EA0AD11DD4}" destId="{8A08D849-2941-4F95-B888-2B0BDDE3D809}" srcOrd="0" destOrd="0" parTransId="{059606F3-64B3-41AF-A8CD-5D381250EEE0}" sibTransId="{690FBE52-021A-4BEE-8C3D-6F09D4933730}"/>
    <dgm:cxn modelId="{8A8AADC8-A1B1-49FD-902A-8B3435D00CAB}" type="presOf" srcId="{ADBBFAA9-94FA-42AB-85D2-74A661041113}" destId="{F2A6C5AB-C8D0-426A-BA68-6433B672BBF3}" srcOrd="0" destOrd="0" presId="urn:microsoft.com/office/officeart/2005/8/layout/vList5"/>
    <dgm:cxn modelId="{5A5DE782-627B-465B-A0B3-6A8689A444C0}" type="presOf" srcId="{C5E98AF2-BD50-4A89-A3FF-84EA0AD11DD4}" destId="{A933D26D-6C8A-4811-A95F-59820C91A9C2}" srcOrd="0" destOrd="0" presId="urn:microsoft.com/office/officeart/2005/8/layout/vList5"/>
    <dgm:cxn modelId="{D3022B7C-1D68-4EF9-BFDE-AF1A64BDD549}" type="presOf" srcId="{8A08D849-2941-4F95-B888-2B0BDDE3D809}" destId="{3B99CAF3-6082-477E-B999-45E8CF12EDA8}" srcOrd="0" destOrd="0" presId="urn:microsoft.com/office/officeart/2005/8/layout/vList5"/>
    <dgm:cxn modelId="{42BC2FD1-E1E2-4BC6-B93A-EA6C9A5ECBED}" srcId="{ADBBFAA9-94FA-42AB-85D2-74A661041113}" destId="{A157FF80-0DBD-45E3-8C13-605A9282B314}" srcOrd="1" destOrd="0" parTransId="{36275D68-FFA3-46AA-9B23-D351A66DD360}" sibTransId="{EA153FE1-DDF2-49AE-B35C-FDD14BEDA91E}"/>
    <dgm:cxn modelId="{DC7AE3D0-38CE-4BF9-ADF8-E444E95B1C76}" srcId="{ADBBFAA9-94FA-42AB-85D2-74A661041113}" destId="{6EBA67AA-38BD-4E2F-A76D-608A3F8BC243}" srcOrd="0" destOrd="0" parTransId="{BC64AB8C-8405-43D8-ABFD-07985FCACDCE}" sibTransId="{9E73005D-72CB-41B1-BEFC-4C1E2E039C22}"/>
    <dgm:cxn modelId="{9C78116A-E399-43BB-902E-3EE66AEE1D9E}" type="presOf" srcId="{6EBA67AA-38BD-4E2F-A76D-608A3F8BC243}" destId="{58F5D2E1-AFB6-4ABE-BD61-C6893586720F}" srcOrd="0" destOrd="0" presId="urn:microsoft.com/office/officeart/2005/8/layout/vList5"/>
    <dgm:cxn modelId="{BD6C051A-E0E2-4E6A-BFBC-6C439543C519}" type="presOf" srcId="{6A8562D4-D585-4B04-8A48-F7F4C64AA13A}" destId="{3B99CAF3-6082-477E-B999-45E8CF12EDA8}" srcOrd="0" destOrd="2" presId="urn:microsoft.com/office/officeart/2005/8/layout/vList5"/>
    <dgm:cxn modelId="{5BC70764-1625-43E6-8E08-145112866AB8}" type="presOf" srcId="{2232E7BA-3534-4089-AABC-2B2EF58B3DA5}" destId="{0129986D-997C-4E87-8BA6-3A6262B51B41}" srcOrd="0" destOrd="0" presId="urn:microsoft.com/office/officeart/2005/8/layout/vList5"/>
    <dgm:cxn modelId="{1B51181D-70D2-4D24-8CDB-3794654CACC8}" type="presOf" srcId="{D98244FC-7EE8-4966-A0DC-1B24B0A2B559}" destId="{F8DCF6E6-767F-465A-92BB-BF863FC07ED1}" srcOrd="0" destOrd="0" presId="urn:microsoft.com/office/officeart/2005/8/layout/vList5"/>
    <dgm:cxn modelId="{863D289A-CF63-44F7-A3E5-6AA2E145C6A2}" type="presOf" srcId="{3CBF6144-799F-4203-B483-E6725DD1DA95}" destId="{81EAD593-0B73-4637-B379-22DFA47D4F43}" srcOrd="0" destOrd="1" presId="urn:microsoft.com/office/officeart/2005/8/layout/vList5"/>
    <dgm:cxn modelId="{CB9E5685-6579-4B56-8F68-75A5F3742624}" type="presOf" srcId="{A2046268-AFE6-4E42-9865-79A49544B029}" destId="{F8988F4E-6AC4-436C-8F2F-8D4141DC88AB}" srcOrd="0" destOrd="0" presId="urn:microsoft.com/office/officeart/2005/8/layout/vList5"/>
    <dgm:cxn modelId="{143F2CC8-7D6E-41A2-8150-D4F713F4E644}" srcId="{A2046268-AFE6-4E42-9865-79A49544B029}" destId="{2232E7BA-3534-4089-AABC-2B2EF58B3DA5}" srcOrd="0" destOrd="0" parTransId="{9D9EDA20-A604-4E78-B156-D13C313D0407}" sibTransId="{34CCC825-542C-451C-A728-ED7FC24E9D04}"/>
    <dgm:cxn modelId="{D837FF5C-1C2E-4BF6-908C-B2E0A7DDD553}" type="presOf" srcId="{EF453EC5-C131-4F66-BDEC-C142B289D419}" destId="{48715344-7D69-433A-8B98-71C20AE88AD5}" srcOrd="0" destOrd="0" presId="urn:microsoft.com/office/officeart/2005/8/layout/vList5"/>
    <dgm:cxn modelId="{A46B0BB0-22E2-4A92-979D-75688738800C}" srcId="{ADBBFAA9-94FA-42AB-85D2-74A661041113}" destId="{C4D26EB8-8F84-47BF-9F11-8BA2450A0A17}" srcOrd="2" destOrd="0" parTransId="{C53C2ED1-6747-4AE6-96C4-53B934253000}" sibTransId="{EBEB1DFF-6C0E-477E-B942-AFFDC472990E}"/>
    <dgm:cxn modelId="{98233395-2D17-4C0E-9EFB-67CDA2B87D5A}" srcId="{A2046268-AFE6-4E42-9865-79A49544B029}" destId="{E0E3EAAD-20CC-4BDC-A056-0DB8626AE64F}" srcOrd="1" destOrd="0" parTransId="{6DD33C1A-FD5C-4704-95D1-654B49DBA66F}" sibTransId="{7434646B-706E-4E59-804E-0DC661D3B14D}"/>
    <dgm:cxn modelId="{3F7CC533-D95F-4D22-98C6-8191142102B5}" type="presOf" srcId="{A157FF80-0DBD-45E3-8C13-605A9282B314}" destId="{58F5D2E1-AFB6-4ABE-BD61-C6893586720F}" srcOrd="0" destOrd="1" presId="urn:microsoft.com/office/officeart/2005/8/layout/vList5"/>
    <dgm:cxn modelId="{B6A8D0D5-C0D2-44ED-8A8D-1C06E74F5309}" type="presOf" srcId="{CF66A5E5-9F5A-4638-A0AE-DCDAD33BCE5B}" destId="{3B99CAF3-6082-477E-B999-45E8CF12EDA8}" srcOrd="0" destOrd="1" presId="urn:microsoft.com/office/officeart/2005/8/layout/vList5"/>
    <dgm:cxn modelId="{B77301CD-159A-4440-9219-5806FA9835B7}" srcId="{C5E98AF2-BD50-4A89-A3FF-84EA0AD11DD4}" destId="{6A8562D4-D585-4B04-8A48-F7F4C64AA13A}" srcOrd="2" destOrd="0" parTransId="{AAE59DC6-C534-4046-A42C-23B49C66A72D}" sibTransId="{20B50B59-356A-4C45-9FBE-F84D71044DAC}"/>
    <dgm:cxn modelId="{B7229FBC-E813-4C48-9F2F-E9BB1340E509}" srcId="{D98244FC-7EE8-4966-A0DC-1B24B0A2B559}" destId="{A2046268-AFE6-4E42-9865-79A49544B029}" srcOrd="0" destOrd="0" parTransId="{9E063D81-FAE9-4DF9-B7B8-629A85339E0C}" sibTransId="{7FECC9AC-1A50-4FD6-A78F-40488A6B0462}"/>
    <dgm:cxn modelId="{860B61E4-1BD1-412C-A393-C3B8C3B60ABB}" srcId="{D98244FC-7EE8-4966-A0DC-1B24B0A2B559}" destId="{ADBBFAA9-94FA-42AB-85D2-74A661041113}" srcOrd="2" destOrd="0" parTransId="{397A6683-7839-4D15-848F-B875A3DFBE03}" sibTransId="{2585FE6C-E714-41F0-8DD9-17E514F5B826}"/>
    <dgm:cxn modelId="{1DB3CD6D-E67B-4067-BB0D-6F78A6470C69}" type="presOf" srcId="{C4D26EB8-8F84-47BF-9F11-8BA2450A0A17}" destId="{58F5D2E1-AFB6-4ABE-BD61-C6893586720F}" srcOrd="0" destOrd="2" presId="urn:microsoft.com/office/officeart/2005/8/layout/vList5"/>
    <dgm:cxn modelId="{E480CD98-C33E-4C86-9182-58BAA620B1FC}" srcId="{D98244FC-7EE8-4966-A0DC-1B24B0A2B559}" destId="{EF453EC5-C131-4F66-BDEC-C142B289D419}" srcOrd="3" destOrd="0" parTransId="{1C1A9E14-BB6B-4B5F-ACB4-49B3D2A32982}" sibTransId="{681325EB-72DB-4198-B579-30B85D741BDE}"/>
    <dgm:cxn modelId="{4CDAEF43-652E-48A5-A99A-FBED125F6FBB}" srcId="{EF453EC5-C131-4F66-BDEC-C142B289D419}" destId="{3CBF6144-799F-4203-B483-E6725DD1DA95}" srcOrd="1" destOrd="0" parTransId="{CFFE182D-E56D-4EDE-A60C-A69ED962DB04}" sibTransId="{B85FF494-363A-4707-8444-1444A831FF86}"/>
    <dgm:cxn modelId="{2F33483D-3425-4043-86A0-5C8DD1980C59}" type="presParOf" srcId="{F8DCF6E6-767F-465A-92BB-BF863FC07ED1}" destId="{D77DFEBE-773D-4818-83E4-EEC73B9A74E7}" srcOrd="0" destOrd="0" presId="urn:microsoft.com/office/officeart/2005/8/layout/vList5"/>
    <dgm:cxn modelId="{14C13197-CCC9-4738-A4BF-BA6805D3BF39}" type="presParOf" srcId="{D77DFEBE-773D-4818-83E4-EEC73B9A74E7}" destId="{F8988F4E-6AC4-436C-8F2F-8D4141DC88AB}" srcOrd="0" destOrd="0" presId="urn:microsoft.com/office/officeart/2005/8/layout/vList5"/>
    <dgm:cxn modelId="{B8D62822-F019-4182-8532-B0915E955833}" type="presParOf" srcId="{D77DFEBE-773D-4818-83E4-EEC73B9A74E7}" destId="{0129986D-997C-4E87-8BA6-3A6262B51B41}" srcOrd="1" destOrd="0" presId="urn:microsoft.com/office/officeart/2005/8/layout/vList5"/>
    <dgm:cxn modelId="{02905708-9027-41E8-BB08-10F550A94C29}" type="presParOf" srcId="{F8DCF6E6-767F-465A-92BB-BF863FC07ED1}" destId="{5F28C04E-9A09-4EF2-9683-9441322CBF73}" srcOrd="1" destOrd="0" presId="urn:microsoft.com/office/officeart/2005/8/layout/vList5"/>
    <dgm:cxn modelId="{3FEA3E70-BDBF-4A4E-9933-78439E589A37}" type="presParOf" srcId="{F8DCF6E6-767F-465A-92BB-BF863FC07ED1}" destId="{78CA06EA-505D-44C2-88A8-7B88EA9324FA}" srcOrd="2" destOrd="0" presId="urn:microsoft.com/office/officeart/2005/8/layout/vList5"/>
    <dgm:cxn modelId="{14173871-B63A-4491-AE00-37540742B46C}" type="presParOf" srcId="{78CA06EA-505D-44C2-88A8-7B88EA9324FA}" destId="{A933D26D-6C8A-4811-A95F-59820C91A9C2}" srcOrd="0" destOrd="0" presId="urn:microsoft.com/office/officeart/2005/8/layout/vList5"/>
    <dgm:cxn modelId="{16AAFBA9-0359-43E3-BEED-039114F781D0}" type="presParOf" srcId="{78CA06EA-505D-44C2-88A8-7B88EA9324FA}" destId="{3B99CAF3-6082-477E-B999-45E8CF12EDA8}" srcOrd="1" destOrd="0" presId="urn:microsoft.com/office/officeart/2005/8/layout/vList5"/>
    <dgm:cxn modelId="{1AC68FA8-8342-4A6C-A7B0-21E613AE04B0}" type="presParOf" srcId="{F8DCF6E6-767F-465A-92BB-BF863FC07ED1}" destId="{E152845F-9A63-4414-BBAC-66467AABC6B2}" srcOrd="3" destOrd="0" presId="urn:microsoft.com/office/officeart/2005/8/layout/vList5"/>
    <dgm:cxn modelId="{3A2ECECE-7EE1-4EF0-BCE4-324DB6754ED5}" type="presParOf" srcId="{F8DCF6E6-767F-465A-92BB-BF863FC07ED1}" destId="{D134A1ED-6C89-4F35-B567-7AF3651806DE}" srcOrd="4" destOrd="0" presId="urn:microsoft.com/office/officeart/2005/8/layout/vList5"/>
    <dgm:cxn modelId="{606A73E3-23E8-48AE-94EC-0154AEE368AF}" type="presParOf" srcId="{D134A1ED-6C89-4F35-B567-7AF3651806DE}" destId="{F2A6C5AB-C8D0-426A-BA68-6433B672BBF3}" srcOrd="0" destOrd="0" presId="urn:microsoft.com/office/officeart/2005/8/layout/vList5"/>
    <dgm:cxn modelId="{763A9D3D-34D6-4655-8A47-FC947718AA55}" type="presParOf" srcId="{D134A1ED-6C89-4F35-B567-7AF3651806DE}" destId="{58F5D2E1-AFB6-4ABE-BD61-C6893586720F}" srcOrd="1" destOrd="0" presId="urn:microsoft.com/office/officeart/2005/8/layout/vList5"/>
    <dgm:cxn modelId="{597CF42B-0C57-45A0-AA21-5C1AAB39873B}" type="presParOf" srcId="{F8DCF6E6-767F-465A-92BB-BF863FC07ED1}" destId="{B70D8E7A-718E-4ACE-84C6-21D64DFA8149}" srcOrd="5" destOrd="0" presId="urn:microsoft.com/office/officeart/2005/8/layout/vList5"/>
    <dgm:cxn modelId="{94ECFB5B-B3A5-4E9A-B1D7-71CB8F4E5CED}" type="presParOf" srcId="{F8DCF6E6-767F-465A-92BB-BF863FC07ED1}" destId="{C82240B3-1972-40B0-A7F3-5F6931D25F2D}" srcOrd="6" destOrd="0" presId="urn:microsoft.com/office/officeart/2005/8/layout/vList5"/>
    <dgm:cxn modelId="{332F691A-E5A4-4316-8EF1-DF5FE3373DCD}" type="presParOf" srcId="{C82240B3-1972-40B0-A7F3-5F6931D25F2D}" destId="{48715344-7D69-433A-8B98-71C20AE88AD5}" srcOrd="0" destOrd="0" presId="urn:microsoft.com/office/officeart/2005/8/layout/vList5"/>
    <dgm:cxn modelId="{C994D9E2-77F7-459B-85C7-8634888064C4}" type="presParOf" srcId="{C82240B3-1972-40B0-A7F3-5F6931D25F2D}" destId="{81EAD593-0B73-4637-B379-22DFA47D4F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328936-9C41-4B8D-A989-7AAB30A481AC}" type="doc">
      <dgm:prSet loTypeId="urn:microsoft.com/office/officeart/2005/8/layout/hierarchy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F84F99F-7836-4FE5-A3E6-CE47A7B3A528}">
      <dgm:prSet phldrT="[Текст]" custT="1"/>
      <dgm:spPr/>
      <dgm:t>
        <a:bodyPr/>
        <a:lstStyle/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ГИА может быть организована на дому для лиц, имеющих: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894D026-8739-4285-AE0B-398735C590E0}" type="parTrans" cxnId="{BA00B626-2A5D-4214-97D7-5A4F7F33B7E3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22F5BE22-BB4B-4BAB-AD4F-7D6C9A3B6395}" type="sibTrans" cxnId="{BA00B626-2A5D-4214-97D7-5A4F7F33B7E3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CAE14B1D-C2DD-4D91-BC6F-41CA2711B7A2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медицинские основания (медицинская справка) для обучения на дому</a:t>
          </a:r>
          <a:endParaRPr lang="ru-RU" dirty="0">
            <a:latin typeface="Cambria" pitchFamily="18" charset="0"/>
          </a:endParaRPr>
        </a:p>
      </dgm:t>
    </dgm:pt>
    <dgm:pt modelId="{23E02986-A076-404E-B079-08BE880DE23D}" type="parTrans" cxnId="{B97BF685-15AF-4F82-A685-4B0703C6E9E7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2FE1BC7E-DB20-45B4-810B-5EFD1FF41CD8}" type="sibTrans" cxnId="{B97BF685-15AF-4F82-A685-4B0703C6E9E7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F037472A-2B92-41F7-88F9-A26DE52D6577}">
      <dgm:prSet/>
      <dgm:spPr/>
      <dgm:t>
        <a:bodyPr/>
        <a:lstStyle/>
        <a:p>
          <a:r>
            <a:rPr lang="ru-RU" dirty="0" smtClean="0">
              <a:latin typeface="Cambria" pitchFamily="18" charset="0"/>
            </a:rPr>
            <a:t>соответствующие рекомендации психолого-медико-педагогической комиссии</a:t>
          </a:r>
          <a:endParaRPr lang="ru-RU" dirty="0">
            <a:latin typeface="Cambria" pitchFamily="18" charset="0"/>
          </a:endParaRPr>
        </a:p>
      </dgm:t>
    </dgm:pt>
    <dgm:pt modelId="{0FB07B15-E181-4CBE-B890-2D956E09D89A}" type="parTrans" cxnId="{69E69BC7-4F62-4C5E-9470-11F8F569A858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0A9AA65C-9971-409B-A5B8-BCAB1765BC09}" type="sibTrans" cxnId="{69E69BC7-4F62-4C5E-9470-11F8F569A858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B84BC215-F5F1-4AB2-98E4-C7BC822B15C6}" type="pres">
      <dgm:prSet presAssocID="{9E328936-9C41-4B8D-A989-7AAB30A481A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41A8C36-27F9-486F-9542-EB5A6693FE4B}" type="pres">
      <dgm:prSet presAssocID="{EF84F99F-7836-4FE5-A3E6-CE47A7B3A528}" presName="root" presStyleCnt="0"/>
      <dgm:spPr/>
    </dgm:pt>
    <dgm:pt modelId="{AC6FBE71-2599-4737-BD33-F21E45E5191A}" type="pres">
      <dgm:prSet presAssocID="{EF84F99F-7836-4FE5-A3E6-CE47A7B3A528}" presName="rootComposite" presStyleCnt="0"/>
      <dgm:spPr/>
    </dgm:pt>
    <dgm:pt modelId="{B971D1FD-2080-47FD-916F-D4A0C120B79B}" type="pres">
      <dgm:prSet presAssocID="{EF84F99F-7836-4FE5-A3E6-CE47A7B3A528}" presName="rootText" presStyleLbl="node1" presStyleIdx="0" presStyleCnt="1" custScaleX="319670"/>
      <dgm:spPr/>
      <dgm:t>
        <a:bodyPr/>
        <a:lstStyle/>
        <a:p>
          <a:endParaRPr lang="ru-RU"/>
        </a:p>
      </dgm:t>
    </dgm:pt>
    <dgm:pt modelId="{52F54F0D-C1B9-4C91-A4C7-44458CD6A415}" type="pres">
      <dgm:prSet presAssocID="{EF84F99F-7836-4FE5-A3E6-CE47A7B3A528}" presName="rootConnector" presStyleLbl="node1" presStyleIdx="0" presStyleCnt="1"/>
      <dgm:spPr/>
      <dgm:t>
        <a:bodyPr/>
        <a:lstStyle/>
        <a:p>
          <a:endParaRPr lang="ru-RU"/>
        </a:p>
      </dgm:t>
    </dgm:pt>
    <dgm:pt modelId="{62A5DE2C-4FA0-477F-B8BA-571B8AD58754}" type="pres">
      <dgm:prSet presAssocID="{EF84F99F-7836-4FE5-A3E6-CE47A7B3A528}" presName="childShape" presStyleCnt="0"/>
      <dgm:spPr/>
    </dgm:pt>
    <dgm:pt modelId="{6848541C-BA82-4BFF-9DAD-483B2330DD42}" type="pres">
      <dgm:prSet presAssocID="{23E02986-A076-404E-B079-08BE880DE23D}" presName="Name13" presStyleLbl="parChTrans1D2" presStyleIdx="0" presStyleCnt="2"/>
      <dgm:spPr/>
      <dgm:t>
        <a:bodyPr/>
        <a:lstStyle/>
        <a:p>
          <a:endParaRPr lang="ru-RU"/>
        </a:p>
      </dgm:t>
    </dgm:pt>
    <dgm:pt modelId="{5F5731DD-06D3-4DB8-9113-EC9BA7C24DF7}" type="pres">
      <dgm:prSet presAssocID="{CAE14B1D-C2DD-4D91-BC6F-41CA2711B7A2}" presName="childText" presStyleLbl="bgAcc1" presStyleIdx="0" presStyleCnt="2" custScaleX="245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1B487-BB01-4A80-99A0-8CBCCA79132E}" type="pres">
      <dgm:prSet presAssocID="{0FB07B15-E181-4CBE-B890-2D956E09D89A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0A57892-A0F4-4D0B-895B-920C0476F833}" type="pres">
      <dgm:prSet presAssocID="{F037472A-2B92-41F7-88F9-A26DE52D6577}" presName="childText" presStyleLbl="bgAcc1" presStyleIdx="1" presStyleCnt="2" custScaleX="247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B44B08-D9DE-4230-84BF-120BAF7CA17F}" type="presOf" srcId="{EF84F99F-7836-4FE5-A3E6-CE47A7B3A528}" destId="{B971D1FD-2080-47FD-916F-D4A0C120B79B}" srcOrd="0" destOrd="0" presId="urn:microsoft.com/office/officeart/2005/8/layout/hierarchy3"/>
    <dgm:cxn modelId="{BFE0A00A-FF3E-46E8-BBC6-8ED6DAA67FE1}" type="presOf" srcId="{CAE14B1D-C2DD-4D91-BC6F-41CA2711B7A2}" destId="{5F5731DD-06D3-4DB8-9113-EC9BA7C24DF7}" srcOrd="0" destOrd="0" presId="urn:microsoft.com/office/officeart/2005/8/layout/hierarchy3"/>
    <dgm:cxn modelId="{6FFEDAE8-F2C6-426B-A63E-817EDFE949AB}" type="presOf" srcId="{0FB07B15-E181-4CBE-B890-2D956E09D89A}" destId="{AE61B487-BB01-4A80-99A0-8CBCCA79132E}" srcOrd="0" destOrd="0" presId="urn:microsoft.com/office/officeart/2005/8/layout/hierarchy3"/>
    <dgm:cxn modelId="{69E69BC7-4F62-4C5E-9470-11F8F569A858}" srcId="{EF84F99F-7836-4FE5-A3E6-CE47A7B3A528}" destId="{F037472A-2B92-41F7-88F9-A26DE52D6577}" srcOrd="1" destOrd="0" parTransId="{0FB07B15-E181-4CBE-B890-2D956E09D89A}" sibTransId="{0A9AA65C-9971-409B-A5B8-BCAB1765BC09}"/>
    <dgm:cxn modelId="{A49A8451-532C-4762-8497-0EC10E242F89}" type="presOf" srcId="{9E328936-9C41-4B8D-A989-7AAB30A481AC}" destId="{B84BC215-F5F1-4AB2-98E4-C7BC822B15C6}" srcOrd="0" destOrd="0" presId="urn:microsoft.com/office/officeart/2005/8/layout/hierarchy3"/>
    <dgm:cxn modelId="{447461AA-07DE-47F2-B099-27E5A054C811}" type="presOf" srcId="{23E02986-A076-404E-B079-08BE880DE23D}" destId="{6848541C-BA82-4BFF-9DAD-483B2330DD42}" srcOrd="0" destOrd="0" presId="urn:microsoft.com/office/officeart/2005/8/layout/hierarchy3"/>
    <dgm:cxn modelId="{3F7F65E0-7CD0-4D5E-8C8B-FD70FD67E9BA}" type="presOf" srcId="{F037472A-2B92-41F7-88F9-A26DE52D6577}" destId="{10A57892-A0F4-4D0B-895B-920C0476F833}" srcOrd="0" destOrd="0" presId="urn:microsoft.com/office/officeart/2005/8/layout/hierarchy3"/>
    <dgm:cxn modelId="{B97BF685-15AF-4F82-A685-4B0703C6E9E7}" srcId="{EF84F99F-7836-4FE5-A3E6-CE47A7B3A528}" destId="{CAE14B1D-C2DD-4D91-BC6F-41CA2711B7A2}" srcOrd="0" destOrd="0" parTransId="{23E02986-A076-404E-B079-08BE880DE23D}" sibTransId="{2FE1BC7E-DB20-45B4-810B-5EFD1FF41CD8}"/>
    <dgm:cxn modelId="{BA00B626-2A5D-4214-97D7-5A4F7F33B7E3}" srcId="{9E328936-9C41-4B8D-A989-7AAB30A481AC}" destId="{EF84F99F-7836-4FE5-A3E6-CE47A7B3A528}" srcOrd="0" destOrd="0" parTransId="{5894D026-8739-4285-AE0B-398735C590E0}" sibTransId="{22F5BE22-BB4B-4BAB-AD4F-7D6C9A3B6395}"/>
    <dgm:cxn modelId="{766A5581-BD10-4022-A19C-63A1C5E2B6FD}" type="presOf" srcId="{EF84F99F-7836-4FE5-A3E6-CE47A7B3A528}" destId="{52F54F0D-C1B9-4C91-A4C7-44458CD6A415}" srcOrd="1" destOrd="0" presId="urn:microsoft.com/office/officeart/2005/8/layout/hierarchy3"/>
    <dgm:cxn modelId="{BCB8BA94-EF68-4B08-863C-B633433AC0E1}" type="presParOf" srcId="{B84BC215-F5F1-4AB2-98E4-C7BC822B15C6}" destId="{F41A8C36-27F9-486F-9542-EB5A6693FE4B}" srcOrd="0" destOrd="0" presId="urn:microsoft.com/office/officeart/2005/8/layout/hierarchy3"/>
    <dgm:cxn modelId="{DC828E9B-2D38-444E-8A69-A87DBC5265B1}" type="presParOf" srcId="{F41A8C36-27F9-486F-9542-EB5A6693FE4B}" destId="{AC6FBE71-2599-4737-BD33-F21E45E5191A}" srcOrd="0" destOrd="0" presId="urn:microsoft.com/office/officeart/2005/8/layout/hierarchy3"/>
    <dgm:cxn modelId="{D8898EFB-0DE0-495C-9043-302CC113A660}" type="presParOf" srcId="{AC6FBE71-2599-4737-BD33-F21E45E5191A}" destId="{B971D1FD-2080-47FD-916F-D4A0C120B79B}" srcOrd="0" destOrd="0" presId="urn:microsoft.com/office/officeart/2005/8/layout/hierarchy3"/>
    <dgm:cxn modelId="{0787D975-6331-4A8F-AA39-8E42BB875F28}" type="presParOf" srcId="{AC6FBE71-2599-4737-BD33-F21E45E5191A}" destId="{52F54F0D-C1B9-4C91-A4C7-44458CD6A415}" srcOrd="1" destOrd="0" presId="urn:microsoft.com/office/officeart/2005/8/layout/hierarchy3"/>
    <dgm:cxn modelId="{D2183967-8461-45B9-B7A4-79ED79862B9C}" type="presParOf" srcId="{F41A8C36-27F9-486F-9542-EB5A6693FE4B}" destId="{62A5DE2C-4FA0-477F-B8BA-571B8AD58754}" srcOrd="1" destOrd="0" presId="urn:microsoft.com/office/officeart/2005/8/layout/hierarchy3"/>
    <dgm:cxn modelId="{CF8601A0-D597-41CC-9287-001AAD808BD6}" type="presParOf" srcId="{62A5DE2C-4FA0-477F-B8BA-571B8AD58754}" destId="{6848541C-BA82-4BFF-9DAD-483B2330DD42}" srcOrd="0" destOrd="0" presId="urn:microsoft.com/office/officeart/2005/8/layout/hierarchy3"/>
    <dgm:cxn modelId="{4439EA07-7EA7-4300-BA2E-BB5B59CE3B56}" type="presParOf" srcId="{62A5DE2C-4FA0-477F-B8BA-571B8AD58754}" destId="{5F5731DD-06D3-4DB8-9113-EC9BA7C24DF7}" srcOrd="1" destOrd="0" presId="urn:microsoft.com/office/officeart/2005/8/layout/hierarchy3"/>
    <dgm:cxn modelId="{C9EE6C0E-651F-4994-9F6F-31A1D97900B0}" type="presParOf" srcId="{62A5DE2C-4FA0-477F-B8BA-571B8AD58754}" destId="{AE61B487-BB01-4A80-99A0-8CBCCA79132E}" srcOrd="2" destOrd="0" presId="urn:microsoft.com/office/officeart/2005/8/layout/hierarchy3"/>
    <dgm:cxn modelId="{687EB149-F151-4B4F-B70E-E4E29330354D}" type="presParOf" srcId="{62A5DE2C-4FA0-477F-B8BA-571B8AD58754}" destId="{10A57892-A0F4-4D0B-895B-920C0476F83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9D8A1A-FDEB-49BF-B835-B904919FB9BD}" type="doc">
      <dgm:prSet loTypeId="urn:microsoft.com/office/officeart/2005/8/layout/cycle6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430B89D-1C74-4C41-A03F-EFF9CDC20B3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Государственная итоговая аттестация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BA3A219-65E7-4BD4-BA44-C577A7F4CD07}" type="parTrans" cxnId="{51A83B49-D5EA-475D-8B21-889565A3DDF7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F886A3F-ECB4-466D-9CBC-3115CC4ECCEE}" type="sibTrans" cxnId="{51A83B49-D5EA-475D-8B21-889565A3DDF7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C595E03-2F0F-417A-A977-F4FCB563BC51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Государственный выпускной экзамен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C7618D5-D283-438C-B9CF-4D0E2F15DF5D}" type="parTrans" cxnId="{BCC95D15-1151-4C9B-91F4-B99AC012ECE3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7EE5411-EECB-4B00-BFE3-008302DA73C3}" type="sibTrans" cxnId="{BCC95D15-1151-4C9B-91F4-B99AC012ECE3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193EF7A-F039-4599-A323-3E491719FD69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Вступительные испытания в ВУЗе</a:t>
          </a:r>
          <a:endParaRPr lang="ru-RU" sz="1600" b="1" dirty="0"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62F424-B305-4530-BF8C-D64F79282FEC}" type="parTrans" cxnId="{B25A6C6F-B4C5-42E4-A3F2-52DBD633ECA9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4BAA02A-57A8-442D-8757-4E1942190088}" type="sibTrans" cxnId="{B25A6C6F-B4C5-42E4-A3F2-52DBD633ECA9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4114EA9-989C-4A51-A793-201193C0C01A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Прием в образовательную организацию высшего образования</a:t>
          </a:r>
          <a:endParaRPr lang="ru-RU" sz="1600" b="1" dirty="0"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EF5A0B0-EC62-4C8A-A98A-D5985BD8BD03}" type="parTrans" cxnId="{E1451EF5-17A9-43A1-B9E7-D628C15C90E1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E4461C-3253-4FF0-96DA-B80D5BD7BC12}" type="sibTrans" cxnId="{E1451EF5-17A9-43A1-B9E7-D628C15C90E1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71F9326-C5C9-4069-BD89-AD7DC8E5BA4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Единый государственный экзамен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B4A3736-D3F1-436C-B0C1-09544CA1429F}" type="parTrans" cxnId="{5EDC686C-F715-4189-B0D7-2493EE5C5161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5D115F1-EEC9-49DF-9008-B84F88934A5C}" type="sibTrans" cxnId="{5EDC686C-F715-4189-B0D7-2493EE5C5161}">
      <dgm:prSet/>
      <dgm:spPr/>
      <dgm:t>
        <a:bodyPr/>
        <a:lstStyle/>
        <a:p>
          <a:endParaRPr lang="ru-RU" sz="32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57A422-330F-4E90-A9C5-B2E3D6D7CCCB}" type="pres">
      <dgm:prSet presAssocID="{9D9D8A1A-FDEB-49BF-B835-B904919FB9B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193518-8C59-4FA0-9798-424F6FB8A438}" type="pres">
      <dgm:prSet presAssocID="{B430B89D-1C74-4C41-A03F-EFF9CDC20B3C}" presName="node" presStyleLbl="node1" presStyleIdx="0" presStyleCnt="5" custScaleX="136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54C86-57F7-4A6B-8DD2-38D0AF1C733E}" type="pres">
      <dgm:prSet presAssocID="{B430B89D-1C74-4C41-A03F-EFF9CDC20B3C}" presName="spNode" presStyleCnt="0"/>
      <dgm:spPr/>
    </dgm:pt>
    <dgm:pt modelId="{A824EA2C-B2C0-49D7-8447-1A345A1D3B11}" type="pres">
      <dgm:prSet presAssocID="{9F886A3F-ECB4-466D-9CBC-3115CC4ECCEE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126B5C9-61ED-4E0A-AE58-30FACB0C5D7D}" type="pres">
      <dgm:prSet presAssocID="{1C595E03-2F0F-417A-A977-F4FCB563BC51}" presName="node" presStyleLbl="node1" presStyleIdx="1" presStyleCnt="5" custScaleX="132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47345-F2E7-4A16-B095-121E7E4467EB}" type="pres">
      <dgm:prSet presAssocID="{1C595E03-2F0F-417A-A977-F4FCB563BC51}" presName="spNode" presStyleCnt="0"/>
      <dgm:spPr/>
    </dgm:pt>
    <dgm:pt modelId="{BCB4018C-2826-4503-BF51-29190A661514}" type="pres">
      <dgm:prSet presAssocID="{77EE5411-EECB-4B00-BFE3-008302DA73C3}" presName="sibTrans" presStyleLbl="sibTrans1D1" presStyleIdx="1" presStyleCnt="5"/>
      <dgm:spPr/>
      <dgm:t>
        <a:bodyPr/>
        <a:lstStyle/>
        <a:p>
          <a:endParaRPr lang="ru-RU"/>
        </a:p>
      </dgm:t>
    </dgm:pt>
    <dgm:pt modelId="{A0575DA5-7171-4C7A-8EE3-0AC3C5FD839D}" type="pres">
      <dgm:prSet presAssocID="{4193EF7A-F039-4599-A323-3E491719FD69}" presName="node" presStyleLbl="node1" presStyleIdx="2" presStyleCnt="5" custScaleX="115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7A26A-0104-4FCD-8AB5-BD4CA9E293F4}" type="pres">
      <dgm:prSet presAssocID="{4193EF7A-F039-4599-A323-3E491719FD69}" presName="spNode" presStyleCnt="0"/>
      <dgm:spPr/>
    </dgm:pt>
    <dgm:pt modelId="{539C948A-6BB2-4060-B653-EE1735210059}" type="pres">
      <dgm:prSet presAssocID="{F4BAA02A-57A8-442D-8757-4E1942190088}" presName="sibTrans" presStyleLbl="sibTrans1D1" presStyleIdx="2" presStyleCnt="5"/>
      <dgm:spPr/>
      <dgm:t>
        <a:bodyPr/>
        <a:lstStyle/>
        <a:p>
          <a:endParaRPr lang="ru-RU"/>
        </a:p>
      </dgm:t>
    </dgm:pt>
    <dgm:pt modelId="{325B3AC8-90F9-4969-B12A-CAFF2C904CB5}" type="pres">
      <dgm:prSet presAssocID="{C4114EA9-989C-4A51-A793-201193C0C01A}" presName="node" presStyleLbl="node1" presStyleIdx="3" presStyleCnt="5" custScaleX="124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75C32-EBB6-48F8-9846-B433A54C1802}" type="pres">
      <dgm:prSet presAssocID="{C4114EA9-989C-4A51-A793-201193C0C01A}" presName="spNode" presStyleCnt="0"/>
      <dgm:spPr/>
    </dgm:pt>
    <dgm:pt modelId="{8508D951-8E2F-4598-9227-5D952AB5A20A}" type="pres">
      <dgm:prSet presAssocID="{94E4461C-3253-4FF0-96DA-B80D5BD7BC12}" presName="sibTrans" presStyleLbl="sibTrans1D1" presStyleIdx="3" presStyleCnt="5"/>
      <dgm:spPr/>
      <dgm:t>
        <a:bodyPr/>
        <a:lstStyle/>
        <a:p>
          <a:endParaRPr lang="ru-RU"/>
        </a:p>
      </dgm:t>
    </dgm:pt>
    <dgm:pt modelId="{E8992C70-4AF8-47BF-8391-3A6F1C55362E}" type="pres">
      <dgm:prSet presAssocID="{971F9326-C5C9-4069-BD89-AD7DC8E5BA4C}" presName="node" presStyleLbl="node1" presStyleIdx="4" presStyleCnt="5" custScaleX="136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E2DBA-B4F0-4A28-B3BA-214C0578B223}" type="pres">
      <dgm:prSet presAssocID="{971F9326-C5C9-4069-BD89-AD7DC8E5BA4C}" presName="spNode" presStyleCnt="0"/>
      <dgm:spPr/>
    </dgm:pt>
    <dgm:pt modelId="{808E5D72-A332-47D2-B897-7FB5B1E78A71}" type="pres">
      <dgm:prSet presAssocID="{15D115F1-EEC9-49DF-9008-B84F88934A5C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73B35F32-729A-4C04-835F-AC4272AE2172}" type="presOf" srcId="{971F9326-C5C9-4069-BD89-AD7DC8E5BA4C}" destId="{E8992C70-4AF8-47BF-8391-3A6F1C55362E}" srcOrd="0" destOrd="0" presId="urn:microsoft.com/office/officeart/2005/8/layout/cycle6"/>
    <dgm:cxn modelId="{CFE225BC-2D47-4FA2-8C37-C67B77820C62}" type="presOf" srcId="{4193EF7A-F039-4599-A323-3E491719FD69}" destId="{A0575DA5-7171-4C7A-8EE3-0AC3C5FD839D}" srcOrd="0" destOrd="0" presId="urn:microsoft.com/office/officeart/2005/8/layout/cycle6"/>
    <dgm:cxn modelId="{49B38618-3DA2-4F7D-9D02-1C782B87E4F0}" type="presOf" srcId="{C4114EA9-989C-4A51-A793-201193C0C01A}" destId="{325B3AC8-90F9-4969-B12A-CAFF2C904CB5}" srcOrd="0" destOrd="0" presId="urn:microsoft.com/office/officeart/2005/8/layout/cycle6"/>
    <dgm:cxn modelId="{51A83B49-D5EA-475D-8B21-889565A3DDF7}" srcId="{9D9D8A1A-FDEB-49BF-B835-B904919FB9BD}" destId="{B430B89D-1C74-4C41-A03F-EFF9CDC20B3C}" srcOrd="0" destOrd="0" parTransId="{4BA3A219-65E7-4BD4-BA44-C577A7F4CD07}" sibTransId="{9F886A3F-ECB4-466D-9CBC-3115CC4ECCEE}"/>
    <dgm:cxn modelId="{3A22005D-AA51-4E96-A577-56D2C9EAD728}" type="presOf" srcId="{15D115F1-EEC9-49DF-9008-B84F88934A5C}" destId="{808E5D72-A332-47D2-B897-7FB5B1E78A71}" srcOrd="0" destOrd="0" presId="urn:microsoft.com/office/officeart/2005/8/layout/cycle6"/>
    <dgm:cxn modelId="{5EDC686C-F715-4189-B0D7-2493EE5C5161}" srcId="{9D9D8A1A-FDEB-49BF-B835-B904919FB9BD}" destId="{971F9326-C5C9-4069-BD89-AD7DC8E5BA4C}" srcOrd="4" destOrd="0" parTransId="{3B4A3736-D3F1-436C-B0C1-09544CA1429F}" sibTransId="{15D115F1-EEC9-49DF-9008-B84F88934A5C}"/>
    <dgm:cxn modelId="{57533FDB-7BBF-4B02-B3BF-A1395FCF48D9}" type="presOf" srcId="{F4BAA02A-57A8-442D-8757-4E1942190088}" destId="{539C948A-6BB2-4060-B653-EE1735210059}" srcOrd="0" destOrd="0" presId="urn:microsoft.com/office/officeart/2005/8/layout/cycle6"/>
    <dgm:cxn modelId="{F33B3E38-3F50-4E37-82E0-7CFF980DFA9E}" type="presOf" srcId="{1C595E03-2F0F-417A-A977-F4FCB563BC51}" destId="{5126B5C9-61ED-4E0A-AE58-30FACB0C5D7D}" srcOrd="0" destOrd="0" presId="urn:microsoft.com/office/officeart/2005/8/layout/cycle6"/>
    <dgm:cxn modelId="{A1E9E7A1-7389-4602-BFEB-126DCF2B41D8}" type="presOf" srcId="{77EE5411-EECB-4B00-BFE3-008302DA73C3}" destId="{BCB4018C-2826-4503-BF51-29190A661514}" srcOrd="0" destOrd="0" presId="urn:microsoft.com/office/officeart/2005/8/layout/cycle6"/>
    <dgm:cxn modelId="{16248A54-85C4-48FE-90F1-F07F43C87017}" type="presOf" srcId="{B430B89D-1C74-4C41-A03F-EFF9CDC20B3C}" destId="{C8193518-8C59-4FA0-9798-424F6FB8A438}" srcOrd="0" destOrd="0" presId="urn:microsoft.com/office/officeart/2005/8/layout/cycle6"/>
    <dgm:cxn modelId="{B25A6C6F-B4C5-42E4-A3F2-52DBD633ECA9}" srcId="{9D9D8A1A-FDEB-49BF-B835-B904919FB9BD}" destId="{4193EF7A-F039-4599-A323-3E491719FD69}" srcOrd="2" destOrd="0" parTransId="{FD62F424-B305-4530-BF8C-D64F79282FEC}" sibTransId="{F4BAA02A-57A8-442D-8757-4E1942190088}"/>
    <dgm:cxn modelId="{E1451EF5-17A9-43A1-B9E7-D628C15C90E1}" srcId="{9D9D8A1A-FDEB-49BF-B835-B904919FB9BD}" destId="{C4114EA9-989C-4A51-A793-201193C0C01A}" srcOrd="3" destOrd="0" parTransId="{8EF5A0B0-EC62-4C8A-A98A-D5985BD8BD03}" sibTransId="{94E4461C-3253-4FF0-96DA-B80D5BD7BC12}"/>
    <dgm:cxn modelId="{6F3695BE-CD68-4966-B9BD-7ACCA1BFCAC2}" type="presOf" srcId="{9F886A3F-ECB4-466D-9CBC-3115CC4ECCEE}" destId="{A824EA2C-B2C0-49D7-8447-1A345A1D3B11}" srcOrd="0" destOrd="0" presId="urn:microsoft.com/office/officeart/2005/8/layout/cycle6"/>
    <dgm:cxn modelId="{BCC95D15-1151-4C9B-91F4-B99AC012ECE3}" srcId="{9D9D8A1A-FDEB-49BF-B835-B904919FB9BD}" destId="{1C595E03-2F0F-417A-A977-F4FCB563BC51}" srcOrd="1" destOrd="0" parTransId="{8C7618D5-D283-438C-B9CF-4D0E2F15DF5D}" sibTransId="{77EE5411-EECB-4B00-BFE3-008302DA73C3}"/>
    <dgm:cxn modelId="{E94A6B0F-1F46-4126-A0DC-B29DC3A48510}" type="presOf" srcId="{9D9D8A1A-FDEB-49BF-B835-B904919FB9BD}" destId="{7C57A422-330F-4E90-A9C5-B2E3D6D7CCCB}" srcOrd="0" destOrd="0" presId="urn:microsoft.com/office/officeart/2005/8/layout/cycle6"/>
    <dgm:cxn modelId="{B3CFB008-60F7-48D8-BFCF-4A6AC213AA30}" type="presOf" srcId="{94E4461C-3253-4FF0-96DA-B80D5BD7BC12}" destId="{8508D951-8E2F-4598-9227-5D952AB5A20A}" srcOrd="0" destOrd="0" presId="urn:microsoft.com/office/officeart/2005/8/layout/cycle6"/>
    <dgm:cxn modelId="{6237F6BB-B452-41FF-8287-DA4FB956F578}" type="presParOf" srcId="{7C57A422-330F-4E90-A9C5-B2E3D6D7CCCB}" destId="{C8193518-8C59-4FA0-9798-424F6FB8A438}" srcOrd="0" destOrd="0" presId="urn:microsoft.com/office/officeart/2005/8/layout/cycle6"/>
    <dgm:cxn modelId="{3FBE4364-F421-4FB2-A386-CCFA3075AA1C}" type="presParOf" srcId="{7C57A422-330F-4E90-A9C5-B2E3D6D7CCCB}" destId="{D7554C86-57F7-4A6B-8DD2-38D0AF1C733E}" srcOrd="1" destOrd="0" presId="urn:microsoft.com/office/officeart/2005/8/layout/cycle6"/>
    <dgm:cxn modelId="{AA221FBC-EE2F-4A2B-8054-1B9EDBA6BBDD}" type="presParOf" srcId="{7C57A422-330F-4E90-A9C5-B2E3D6D7CCCB}" destId="{A824EA2C-B2C0-49D7-8447-1A345A1D3B11}" srcOrd="2" destOrd="0" presId="urn:microsoft.com/office/officeart/2005/8/layout/cycle6"/>
    <dgm:cxn modelId="{62019388-D0C8-4D80-9E38-8BECF037A454}" type="presParOf" srcId="{7C57A422-330F-4E90-A9C5-B2E3D6D7CCCB}" destId="{5126B5C9-61ED-4E0A-AE58-30FACB0C5D7D}" srcOrd="3" destOrd="0" presId="urn:microsoft.com/office/officeart/2005/8/layout/cycle6"/>
    <dgm:cxn modelId="{DD64E486-1B20-4FEF-A1E9-E0AE77238FA2}" type="presParOf" srcId="{7C57A422-330F-4E90-A9C5-B2E3D6D7CCCB}" destId="{05947345-F2E7-4A16-B095-121E7E4467EB}" srcOrd="4" destOrd="0" presId="urn:microsoft.com/office/officeart/2005/8/layout/cycle6"/>
    <dgm:cxn modelId="{08BFDA5C-8D97-4F99-833B-A04EA7CF4970}" type="presParOf" srcId="{7C57A422-330F-4E90-A9C5-B2E3D6D7CCCB}" destId="{BCB4018C-2826-4503-BF51-29190A661514}" srcOrd="5" destOrd="0" presId="urn:microsoft.com/office/officeart/2005/8/layout/cycle6"/>
    <dgm:cxn modelId="{69F69FD8-EB6A-42AB-B723-BC8B19601D52}" type="presParOf" srcId="{7C57A422-330F-4E90-A9C5-B2E3D6D7CCCB}" destId="{A0575DA5-7171-4C7A-8EE3-0AC3C5FD839D}" srcOrd="6" destOrd="0" presId="urn:microsoft.com/office/officeart/2005/8/layout/cycle6"/>
    <dgm:cxn modelId="{9D9325C2-4E20-49F2-B98A-A4424BF78D3D}" type="presParOf" srcId="{7C57A422-330F-4E90-A9C5-B2E3D6D7CCCB}" destId="{B177A26A-0104-4FCD-8AB5-BD4CA9E293F4}" srcOrd="7" destOrd="0" presId="urn:microsoft.com/office/officeart/2005/8/layout/cycle6"/>
    <dgm:cxn modelId="{79472983-EBC3-4A56-B101-E6326D3C21F3}" type="presParOf" srcId="{7C57A422-330F-4E90-A9C5-B2E3D6D7CCCB}" destId="{539C948A-6BB2-4060-B653-EE1735210059}" srcOrd="8" destOrd="0" presId="urn:microsoft.com/office/officeart/2005/8/layout/cycle6"/>
    <dgm:cxn modelId="{EA719C46-F441-4D91-B73E-816DEC58FFCF}" type="presParOf" srcId="{7C57A422-330F-4E90-A9C5-B2E3D6D7CCCB}" destId="{325B3AC8-90F9-4969-B12A-CAFF2C904CB5}" srcOrd="9" destOrd="0" presId="urn:microsoft.com/office/officeart/2005/8/layout/cycle6"/>
    <dgm:cxn modelId="{5983B82B-0906-40F0-B7DA-D495DB808C6F}" type="presParOf" srcId="{7C57A422-330F-4E90-A9C5-B2E3D6D7CCCB}" destId="{83F75C32-EBB6-48F8-9846-B433A54C1802}" srcOrd="10" destOrd="0" presId="urn:microsoft.com/office/officeart/2005/8/layout/cycle6"/>
    <dgm:cxn modelId="{F01B8E45-25C9-4924-935D-79C46C98B989}" type="presParOf" srcId="{7C57A422-330F-4E90-A9C5-B2E3D6D7CCCB}" destId="{8508D951-8E2F-4598-9227-5D952AB5A20A}" srcOrd="11" destOrd="0" presId="urn:microsoft.com/office/officeart/2005/8/layout/cycle6"/>
    <dgm:cxn modelId="{439BB73B-1E05-4F55-84B6-5E2E4C1626A1}" type="presParOf" srcId="{7C57A422-330F-4E90-A9C5-B2E3D6D7CCCB}" destId="{E8992C70-4AF8-47BF-8391-3A6F1C55362E}" srcOrd="12" destOrd="0" presId="urn:microsoft.com/office/officeart/2005/8/layout/cycle6"/>
    <dgm:cxn modelId="{61182809-4DFD-4958-BF8C-504E5C434962}" type="presParOf" srcId="{7C57A422-330F-4E90-A9C5-B2E3D6D7CCCB}" destId="{DD6E2DBA-B4F0-4A28-B3BA-214C0578B223}" srcOrd="13" destOrd="0" presId="urn:microsoft.com/office/officeart/2005/8/layout/cycle6"/>
    <dgm:cxn modelId="{9A2EECBA-2227-45D5-93B3-83F92B45C1B1}" type="presParOf" srcId="{7C57A422-330F-4E90-A9C5-B2E3D6D7CCCB}" destId="{808E5D72-A332-47D2-B897-7FB5B1E78A7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4F4EEDB-393A-441E-8C2A-D6E90A9DC8FC}" type="doc">
      <dgm:prSet loTypeId="urn:microsoft.com/office/officeart/2008/layout/HalfCircleOrganizationChart" loCatId="hierarchy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E2A944F-173B-473C-9D95-D45A63BBCF09}">
      <dgm:prSet phldrT="[Текст]" custT="1"/>
      <dgm:spPr/>
      <dgm:t>
        <a:bodyPr/>
        <a:lstStyle/>
        <a:p>
          <a:pPr algn="ctr"/>
          <a:r>
            <a:rPr lang="ru-RU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СПО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4B650F1-22E0-45D5-843D-FBF5B867DB5A}" type="parTrans" cxnId="{0478B898-D08C-4FD0-8A59-842C45C79A14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717A065A-6EFD-44DA-B952-5B49A3CAA50A}" type="sibTrans" cxnId="{0478B898-D08C-4FD0-8A59-842C45C79A14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67821262-5740-42B4-A2AC-1CEF96B35882}" type="asst">
      <dgm:prSet phldrT="[Текст]"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Выпускники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BB77782-5145-47D3-B400-29BCE7E2EA83}" type="parTrans" cxnId="{9DC0046D-374D-494D-8758-3FC4768E68F3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C81AA90E-5148-4A9F-A48D-2FC645669D21}" type="sibTrans" cxnId="{9DC0046D-374D-494D-8758-3FC4768E68F3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2046F091-5616-4135-AD24-CE91AD2CC224}" type="asst">
      <dgm:prSet phldrT="[Текст]"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Обучающиеся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2362ECA-F92D-4896-972F-0BFDAB2D6C1E}" type="parTrans" cxnId="{F470C4D6-FB33-4076-B3D0-FDB694B7ECA5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79E4A611-3D72-4C8D-B212-994932B986EE}" type="sibTrans" cxnId="{F470C4D6-FB33-4076-B3D0-FDB694B7ECA5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96892082-6A69-4B90-AEF4-6326A4A71A37}" type="asst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Вступительные испытания в ВУЗе (диплом об образовании</a:t>
          </a:r>
          <a:r>
            <a:rPr lang="ru-RU" dirty="0" smtClean="0">
              <a:latin typeface="Cambria" pitchFamily="18" charset="0"/>
            </a:rPr>
            <a:t>)</a:t>
          </a:r>
          <a:endParaRPr lang="ru-RU" dirty="0">
            <a:latin typeface="Cambria" pitchFamily="18" charset="0"/>
          </a:endParaRPr>
        </a:p>
      </dgm:t>
    </dgm:pt>
    <dgm:pt modelId="{C0943C65-E3C4-412A-8E8C-BD5170EA8925}" type="parTrans" cxnId="{0F7580E6-BA0C-44FE-8FA9-0D7686673596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98FD890C-D3B1-404F-B7D8-32D71FAFF5B7}" type="sibTrans" cxnId="{0F7580E6-BA0C-44FE-8FA9-0D7686673596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641850CC-3FBC-4296-B0BE-C6BF89523989}" type="asst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ГИА в порядке экстерната (аттестат о среднем общем образовании)</a:t>
          </a:r>
          <a:endParaRPr lang="ru-RU" b="1" dirty="0">
            <a:latin typeface="Cambria" pitchFamily="18" charset="0"/>
          </a:endParaRPr>
        </a:p>
      </dgm:t>
    </dgm:pt>
    <dgm:pt modelId="{AA9B7521-0B58-4CCD-A86E-EFA4B90F6601}" type="parTrans" cxnId="{902460A6-AADC-4775-8E25-C3948807487D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7BB82D21-0ACC-4AEC-B595-B9F26A7CF16B}" type="sibTrans" cxnId="{902460A6-AADC-4775-8E25-C3948807487D}">
      <dgm:prSet/>
      <dgm:spPr/>
      <dgm:t>
        <a:bodyPr/>
        <a:lstStyle/>
        <a:p>
          <a:endParaRPr lang="ru-RU">
            <a:latin typeface="Cambria" pitchFamily="18" charset="0"/>
          </a:endParaRPr>
        </a:p>
      </dgm:t>
    </dgm:pt>
    <dgm:pt modelId="{BFB72BB9-B532-49EC-B0AA-F34349119BC2}" type="pres">
      <dgm:prSet presAssocID="{34F4EEDB-393A-441E-8C2A-D6E90A9DC8F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F7F4E8B-DACA-4D30-B466-3F8705D9F035}" type="pres">
      <dgm:prSet presAssocID="{3E2A944F-173B-473C-9D95-D45A63BBCF09}" presName="hierRoot1" presStyleCnt="0">
        <dgm:presLayoutVars>
          <dgm:hierBranch val="init"/>
        </dgm:presLayoutVars>
      </dgm:prSet>
      <dgm:spPr/>
    </dgm:pt>
    <dgm:pt modelId="{28A1B6CB-1659-4F06-B3D5-0FD5EB4A5BBC}" type="pres">
      <dgm:prSet presAssocID="{3E2A944F-173B-473C-9D95-D45A63BBCF09}" presName="rootComposite1" presStyleCnt="0"/>
      <dgm:spPr/>
    </dgm:pt>
    <dgm:pt modelId="{85B83497-9428-43E2-80EE-32F9895D3CD6}" type="pres">
      <dgm:prSet presAssocID="{3E2A944F-173B-473C-9D95-D45A63BBCF09}" presName="rootText1" presStyleLbl="alignAcc1" presStyleIdx="0" presStyleCnt="0" custLinFactNeighborX="28327" custLinFactNeighborY="-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9D80DD-ABD3-4A6E-B70E-64528CD089D2}" type="pres">
      <dgm:prSet presAssocID="{3E2A944F-173B-473C-9D95-D45A63BBCF09}" presName="topArc1" presStyleLbl="parChTrans1D1" presStyleIdx="0" presStyleCnt="10"/>
      <dgm:spPr/>
    </dgm:pt>
    <dgm:pt modelId="{2B657354-453B-4B7E-BB76-0B9738087197}" type="pres">
      <dgm:prSet presAssocID="{3E2A944F-173B-473C-9D95-D45A63BBCF09}" presName="bottomArc1" presStyleLbl="parChTrans1D1" presStyleIdx="1" presStyleCnt="10"/>
      <dgm:spPr/>
    </dgm:pt>
    <dgm:pt modelId="{2F01D8F8-41B8-44BB-A022-59A694B8440E}" type="pres">
      <dgm:prSet presAssocID="{3E2A944F-173B-473C-9D95-D45A63BBCF09}" presName="topConnNode1" presStyleLbl="node1" presStyleIdx="0" presStyleCnt="0"/>
      <dgm:spPr/>
      <dgm:t>
        <a:bodyPr/>
        <a:lstStyle/>
        <a:p>
          <a:endParaRPr lang="ru-RU"/>
        </a:p>
      </dgm:t>
    </dgm:pt>
    <dgm:pt modelId="{B02CA89B-D099-4C48-BFBE-E73EB00B4391}" type="pres">
      <dgm:prSet presAssocID="{3E2A944F-173B-473C-9D95-D45A63BBCF09}" presName="hierChild2" presStyleCnt="0"/>
      <dgm:spPr/>
    </dgm:pt>
    <dgm:pt modelId="{BF4E1E1A-C186-4C9E-9EE4-B67549AB8D31}" type="pres">
      <dgm:prSet presAssocID="{3E2A944F-173B-473C-9D95-D45A63BBCF09}" presName="hierChild3" presStyleCnt="0"/>
      <dgm:spPr/>
    </dgm:pt>
    <dgm:pt modelId="{F2995B29-8E5F-480F-8B69-757EF5BA1AF3}" type="pres">
      <dgm:prSet presAssocID="{6BB77782-5145-47D3-B400-29BCE7E2EA83}" presName="Name101" presStyleLbl="parChTrans1D2" presStyleIdx="0" presStyleCnt="2"/>
      <dgm:spPr/>
      <dgm:t>
        <a:bodyPr/>
        <a:lstStyle/>
        <a:p>
          <a:endParaRPr lang="ru-RU"/>
        </a:p>
      </dgm:t>
    </dgm:pt>
    <dgm:pt modelId="{7DD3D9F0-5199-43C4-ADF4-CB4D682E8EA0}" type="pres">
      <dgm:prSet presAssocID="{67821262-5740-42B4-A2AC-1CEF96B35882}" presName="hierRoot3" presStyleCnt="0">
        <dgm:presLayoutVars>
          <dgm:hierBranch val="init"/>
        </dgm:presLayoutVars>
      </dgm:prSet>
      <dgm:spPr/>
    </dgm:pt>
    <dgm:pt modelId="{EBE6C7DD-1117-447E-B739-233B920546F6}" type="pres">
      <dgm:prSet presAssocID="{67821262-5740-42B4-A2AC-1CEF96B35882}" presName="rootComposite3" presStyleCnt="0"/>
      <dgm:spPr/>
    </dgm:pt>
    <dgm:pt modelId="{E35BBFF6-845A-4D3F-8C47-0D724FD22F00}" type="pres">
      <dgm:prSet presAssocID="{67821262-5740-42B4-A2AC-1CEF96B35882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0843E0-96CC-46A3-896D-C161044A6FD7}" type="pres">
      <dgm:prSet presAssocID="{67821262-5740-42B4-A2AC-1CEF96B35882}" presName="topArc3" presStyleLbl="parChTrans1D1" presStyleIdx="2" presStyleCnt="10"/>
      <dgm:spPr/>
    </dgm:pt>
    <dgm:pt modelId="{3A6BB85D-88DE-4493-B8D0-6C72A8E7E048}" type="pres">
      <dgm:prSet presAssocID="{67821262-5740-42B4-A2AC-1CEF96B35882}" presName="bottomArc3" presStyleLbl="parChTrans1D1" presStyleIdx="3" presStyleCnt="10"/>
      <dgm:spPr/>
    </dgm:pt>
    <dgm:pt modelId="{C22BA2AD-D822-4DE4-952C-A11A53A8152E}" type="pres">
      <dgm:prSet presAssocID="{67821262-5740-42B4-A2AC-1CEF96B35882}" presName="topConnNode3" presStyleLbl="asst1" presStyleIdx="0" presStyleCnt="0"/>
      <dgm:spPr/>
      <dgm:t>
        <a:bodyPr/>
        <a:lstStyle/>
        <a:p>
          <a:endParaRPr lang="ru-RU"/>
        </a:p>
      </dgm:t>
    </dgm:pt>
    <dgm:pt modelId="{7E2BE366-36D4-441D-B558-B9292C4A97E1}" type="pres">
      <dgm:prSet presAssocID="{67821262-5740-42B4-A2AC-1CEF96B35882}" presName="hierChild6" presStyleCnt="0"/>
      <dgm:spPr/>
    </dgm:pt>
    <dgm:pt modelId="{86F103CC-A262-401F-BCF7-C0F3256A2AB0}" type="pres">
      <dgm:prSet presAssocID="{67821262-5740-42B4-A2AC-1CEF96B35882}" presName="hierChild7" presStyleCnt="0"/>
      <dgm:spPr/>
    </dgm:pt>
    <dgm:pt modelId="{343B6DA5-0A4A-418E-ACF9-A2EA31E508C4}" type="pres">
      <dgm:prSet presAssocID="{C0943C65-E3C4-412A-8E8C-BD5170EA8925}" presName="Name101" presStyleLbl="parChTrans1D3" presStyleIdx="0" presStyleCnt="2"/>
      <dgm:spPr/>
      <dgm:t>
        <a:bodyPr/>
        <a:lstStyle/>
        <a:p>
          <a:endParaRPr lang="ru-RU"/>
        </a:p>
      </dgm:t>
    </dgm:pt>
    <dgm:pt modelId="{684E70F5-BFF1-45F9-9171-D43AAC1F1772}" type="pres">
      <dgm:prSet presAssocID="{96892082-6A69-4B90-AEF4-6326A4A71A37}" presName="hierRoot3" presStyleCnt="0">
        <dgm:presLayoutVars>
          <dgm:hierBranch val="init"/>
        </dgm:presLayoutVars>
      </dgm:prSet>
      <dgm:spPr/>
    </dgm:pt>
    <dgm:pt modelId="{87498ADA-F9E1-461D-B411-0C49BE3B3AA9}" type="pres">
      <dgm:prSet presAssocID="{96892082-6A69-4B90-AEF4-6326A4A71A37}" presName="rootComposite3" presStyleCnt="0"/>
      <dgm:spPr/>
    </dgm:pt>
    <dgm:pt modelId="{CF191C4D-CC34-4C14-B3CA-9C99DC8B1F56}" type="pres">
      <dgm:prSet presAssocID="{96892082-6A69-4B90-AEF4-6326A4A71A37}" presName="rootText3" presStyleLbl="alignAcc1" presStyleIdx="0" presStyleCnt="0" custScaleX="120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05C62F-9139-47A0-BBA3-1059AA231F93}" type="pres">
      <dgm:prSet presAssocID="{96892082-6A69-4B90-AEF4-6326A4A71A37}" presName="topArc3" presStyleLbl="parChTrans1D1" presStyleIdx="4" presStyleCnt="10"/>
      <dgm:spPr/>
    </dgm:pt>
    <dgm:pt modelId="{106D0B51-B33A-472B-AE63-968E5DD8C914}" type="pres">
      <dgm:prSet presAssocID="{96892082-6A69-4B90-AEF4-6326A4A71A37}" presName="bottomArc3" presStyleLbl="parChTrans1D1" presStyleIdx="5" presStyleCnt="10"/>
      <dgm:spPr/>
    </dgm:pt>
    <dgm:pt modelId="{7B83A80C-D489-4EB7-AC8D-AF041D40E2A9}" type="pres">
      <dgm:prSet presAssocID="{96892082-6A69-4B90-AEF4-6326A4A71A37}" presName="topConnNode3" presStyleLbl="asst1" presStyleIdx="0" presStyleCnt="0"/>
      <dgm:spPr/>
      <dgm:t>
        <a:bodyPr/>
        <a:lstStyle/>
        <a:p>
          <a:endParaRPr lang="ru-RU"/>
        </a:p>
      </dgm:t>
    </dgm:pt>
    <dgm:pt modelId="{A2552056-B856-4E9D-8397-E34DEFDA2986}" type="pres">
      <dgm:prSet presAssocID="{96892082-6A69-4B90-AEF4-6326A4A71A37}" presName="hierChild6" presStyleCnt="0"/>
      <dgm:spPr/>
    </dgm:pt>
    <dgm:pt modelId="{BF730F3C-62BF-462E-8979-ABD23DAFF893}" type="pres">
      <dgm:prSet presAssocID="{96892082-6A69-4B90-AEF4-6326A4A71A37}" presName="hierChild7" presStyleCnt="0"/>
      <dgm:spPr/>
    </dgm:pt>
    <dgm:pt modelId="{6B7A346C-2017-47EA-8FAE-F7713CEBE3E3}" type="pres">
      <dgm:prSet presAssocID="{E2362ECA-F92D-4896-972F-0BFDAB2D6C1E}" presName="Name101" presStyleLbl="parChTrans1D2" presStyleIdx="1" presStyleCnt="2"/>
      <dgm:spPr/>
      <dgm:t>
        <a:bodyPr/>
        <a:lstStyle/>
        <a:p>
          <a:endParaRPr lang="ru-RU"/>
        </a:p>
      </dgm:t>
    </dgm:pt>
    <dgm:pt modelId="{F0CF13C3-5A6F-405D-B0E0-4D83C85EE219}" type="pres">
      <dgm:prSet presAssocID="{2046F091-5616-4135-AD24-CE91AD2CC224}" presName="hierRoot3" presStyleCnt="0">
        <dgm:presLayoutVars>
          <dgm:hierBranch val="init"/>
        </dgm:presLayoutVars>
      </dgm:prSet>
      <dgm:spPr/>
    </dgm:pt>
    <dgm:pt modelId="{8CC3C50C-2EB7-4FD0-9260-D5A74C2EB4EC}" type="pres">
      <dgm:prSet presAssocID="{2046F091-5616-4135-AD24-CE91AD2CC224}" presName="rootComposite3" presStyleCnt="0"/>
      <dgm:spPr/>
    </dgm:pt>
    <dgm:pt modelId="{E8DCA059-46C2-4ED3-A906-C5C7F73E4476}" type="pres">
      <dgm:prSet presAssocID="{2046F091-5616-4135-AD24-CE91AD2CC224}" presName="rootText3" presStyleLbl="alignAcc1" presStyleIdx="0" presStyleCnt="0" custScaleX="1095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DE043F-36A5-4C64-88BC-2F57BA8A9BEC}" type="pres">
      <dgm:prSet presAssocID="{2046F091-5616-4135-AD24-CE91AD2CC224}" presName="topArc3" presStyleLbl="parChTrans1D1" presStyleIdx="6" presStyleCnt="10"/>
      <dgm:spPr/>
    </dgm:pt>
    <dgm:pt modelId="{F03E70C5-11B2-4206-BBC8-A0C89EA099FE}" type="pres">
      <dgm:prSet presAssocID="{2046F091-5616-4135-AD24-CE91AD2CC224}" presName="bottomArc3" presStyleLbl="parChTrans1D1" presStyleIdx="7" presStyleCnt="10"/>
      <dgm:spPr/>
    </dgm:pt>
    <dgm:pt modelId="{4859AD55-169E-46CF-8B66-0D0BF4B38BF2}" type="pres">
      <dgm:prSet presAssocID="{2046F091-5616-4135-AD24-CE91AD2CC224}" presName="topConnNode3" presStyleLbl="asst1" presStyleIdx="0" presStyleCnt="0"/>
      <dgm:spPr/>
      <dgm:t>
        <a:bodyPr/>
        <a:lstStyle/>
        <a:p>
          <a:endParaRPr lang="ru-RU"/>
        </a:p>
      </dgm:t>
    </dgm:pt>
    <dgm:pt modelId="{AB2BA6FA-363E-452D-B349-4BF4D27F5CD1}" type="pres">
      <dgm:prSet presAssocID="{2046F091-5616-4135-AD24-CE91AD2CC224}" presName="hierChild6" presStyleCnt="0"/>
      <dgm:spPr/>
    </dgm:pt>
    <dgm:pt modelId="{2A24B0F9-6275-4697-A458-FA31A7A147B3}" type="pres">
      <dgm:prSet presAssocID="{2046F091-5616-4135-AD24-CE91AD2CC224}" presName="hierChild7" presStyleCnt="0"/>
      <dgm:spPr/>
    </dgm:pt>
    <dgm:pt modelId="{D8706518-0926-4FCD-B59C-7A284D84768F}" type="pres">
      <dgm:prSet presAssocID="{AA9B7521-0B58-4CCD-A86E-EFA4B90F6601}" presName="Name101" presStyleLbl="parChTrans1D3" presStyleIdx="1" presStyleCnt="2"/>
      <dgm:spPr/>
      <dgm:t>
        <a:bodyPr/>
        <a:lstStyle/>
        <a:p>
          <a:endParaRPr lang="ru-RU"/>
        </a:p>
      </dgm:t>
    </dgm:pt>
    <dgm:pt modelId="{25B66031-3051-4CCA-91AD-B27C888DA155}" type="pres">
      <dgm:prSet presAssocID="{641850CC-3FBC-4296-B0BE-C6BF89523989}" presName="hierRoot3" presStyleCnt="0">
        <dgm:presLayoutVars>
          <dgm:hierBranch val="init"/>
        </dgm:presLayoutVars>
      </dgm:prSet>
      <dgm:spPr/>
    </dgm:pt>
    <dgm:pt modelId="{B39B966B-567C-4A5E-9746-E765EE3C97F8}" type="pres">
      <dgm:prSet presAssocID="{641850CC-3FBC-4296-B0BE-C6BF89523989}" presName="rootComposite3" presStyleCnt="0"/>
      <dgm:spPr/>
    </dgm:pt>
    <dgm:pt modelId="{CE91DDAC-A1D1-4F54-9A8D-16663010D2E6}" type="pres">
      <dgm:prSet presAssocID="{641850CC-3FBC-4296-B0BE-C6BF89523989}" presName="rootText3" presStyleLbl="alignAcc1" presStyleIdx="0" presStyleCnt="0" custScaleX="1210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438CD1-A553-4DEF-A15E-21998B43AD93}" type="pres">
      <dgm:prSet presAssocID="{641850CC-3FBC-4296-B0BE-C6BF89523989}" presName="topArc3" presStyleLbl="parChTrans1D1" presStyleIdx="8" presStyleCnt="10"/>
      <dgm:spPr/>
    </dgm:pt>
    <dgm:pt modelId="{306C2FF2-763B-47FE-B7BC-14500E2EA1BE}" type="pres">
      <dgm:prSet presAssocID="{641850CC-3FBC-4296-B0BE-C6BF89523989}" presName="bottomArc3" presStyleLbl="parChTrans1D1" presStyleIdx="9" presStyleCnt="10"/>
      <dgm:spPr/>
    </dgm:pt>
    <dgm:pt modelId="{5C328B44-2D44-4E28-BADB-D65392D59C99}" type="pres">
      <dgm:prSet presAssocID="{641850CC-3FBC-4296-B0BE-C6BF89523989}" presName="topConnNode3" presStyleLbl="asst1" presStyleIdx="0" presStyleCnt="0"/>
      <dgm:spPr/>
      <dgm:t>
        <a:bodyPr/>
        <a:lstStyle/>
        <a:p>
          <a:endParaRPr lang="ru-RU"/>
        </a:p>
      </dgm:t>
    </dgm:pt>
    <dgm:pt modelId="{FB7D1BB7-7D2D-444F-AD16-DBC4371B5B04}" type="pres">
      <dgm:prSet presAssocID="{641850CC-3FBC-4296-B0BE-C6BF89523989}" presName="hierChild6" presStyleCnt="0"/>
      <dgm:spPr/>
    </dgm:pt>
    <dgm:pt modelId="{80E7A065-0C07-4B65-8FCD-9D60132B62E7}" type="pres">
      <dgm:prSet presAssocID="{641850CC-3FBC-4296-B0BE-C6BF89523989}" presName="hierChild7" presStyleCnt="0"/>
      <dgm:spPr/>
    </dgm:pt>
  </dgm:ptLst>
  <dgm:cxnLst>
    <dgm:cxn modelId="{101DB62B-8D06-491C-9C56-AE25A52B3036}" type="presOf" srcId="{3E2A944F-173B-473C-9D95-D45A63BBCF09}" destId="{2F01D8F8-41B8-44BB-A022-59A694B8440E}" srcOrd="1" destOrd="0" presId="urn:microsoft.com/office/officeart/2008/layout/HalfCircleOrganizationChart"/>
    <dgm:cxn modelId="{ACE17F3F-2072-4BB6-9482-1D5D3B1C1E62}" type="presOf" srcId="{2046F091-5616-4135-AD24-CE91AD2CC224}" destId="{4859AD55-169E-46CF-8B66-0D0BF4B38BF2}" srcOrd="1" destOrd="0" presId="urn:microsoft.com/office/officeart/2008/layout/HalfCircleOrganizationChart"/>
    <dgm:cxn modelId="{09AD0A3F-1D9B-42AD-871D-CC518631FA9C}" type="presOf" srcId="{3E2A944F-173B-473C-9D95-D45A63BBCF09}" destId="{85B83497-9428-43E2-80EE-32F9895D3CD6}" srcOrd="0" destOrd="0" presId="urn:microsoft.com/office/officeart/2008/layout/HalfCircleOrganizationChart"/>
    <dgm:cxn modelId="{902460A6-AADC-4775-8E25-C3948807487D}" srcId="{2046F091-5616-4135-AD24-CE91AD2CC224}" destId="{641850CC-3FBC-4296-B0BE-C6BF89523989}" srcOrd="0" destOrd="0" parTransId="{AA9B7521-0B58-4CCD-A86E-EFA4B90F6601}" sibTransId="{7BB82D21-0ACC-4AEC-B595-B9F26A7CF16B}"/>
    <dgm:cxn modelId="{745946B2-E2D5-4A84-A690-59A27606DD6B}" type="presOf" srcId="{67821262-5740-42B4-A2AC-1CEF96B35882}" destId="{C22BA2AD-D822-4DE4-952C-A11A53A8152E}" srcOrd="1" destOrd="0" presId="urn:microsoft.com/office/officeart/2008/layout/HalfCircleOrganizationChart"/>
    <dgm:cxn modelId="{D1037E1A-ED48-4869-B686-36555A635B0D}" type="presOf" srcId="{2046F091-5616-4135-AD24-CE91AD2CC224}" destId="{E8DCA059-46C2-4ED3-A906-C5C7F73E4476}" srcOrd="0" destOrd="0" presId="urn:microsoft.com/office/officeart/2008/layout/HalfCircleOrganizationChart"/>
    <dgm:cxn modelId="{7A35EE28-ADD2-46FB-9633-22B40A64339B}" type="presOf" srcId="{AA9B7521-0B58-4CCD-A86E-EFA4B90F6601}" destId="{D8706518-0926-4FCD-B59C-7A284D84768F}" srcOrd="0" destOrd="0" presId="urn:microsoft.com/office/officeart/2008/layout/HalfCircleOrganizationChart"/>
    <dgm:cxn modelId="{31080026-C616-43BC-8976-EE2709846109}" type="presOf" srcId="{34F4EEDB-393A-441E-8C2A-D6E90A9DC8FC}" destId="{BFB72BB9-B532-49EC-B0AA-F34349119BC2}" srcOrd="0" destOrd="0" presId="urn:microsoft.com/office/officeart/2008/layout/HalfCircleOrganizationChart"/>
    <dgm:cxn modelId="{F470C4D6-FB33-4076-B3D0-FDB694B7ECA5}" srcId="{3E2A944F-173B-473C-9D95-D45A63BBCF09}" destId="{2046F091-5616-4135-AD24-CE91AD2CC224}" srcOrd="1" destOrd="0" parTransId="{E2362ECA-F92D-4896-972F-0BFDAB2D6C1E}" sibTransId="{79E4A611-3D72-4C8D-B212-994932B986EE}"/>
    <dgm:cxn modelId="{0F7580E6-BA0C-44FE-8FA9-0D7686673596}" srcId="{67821262-5740-42B4-A2AC-1CEF96B35882}" destId="{96892082-6A69-4B90-AEF4-6326A4A71A37}" srcOrd="0" destOrd="0" parTransId="{C0943C65-E3C4-412A-8E8C-BD5170EA8925}" sibTransId="{98FD890C-D3B1-404F-B7D8-32D71FAFF5B7}"/>
    <dgm:cxn modelId="{D0CD021C-E8F2-4FF7-A01C-7BC8C063FFFF}" type="presOf" srcId="{641850CC-3FBC-4296-B0BE-C6BF89523989}" destId="{5C328B44-2D44-4E28-BADB-D65392D59C99}" srcOrd="1" destOrd="0" presId="urn:microsoft.com/office/officeart/2008/layout/HalfCircleOrganizationChart"/>
    <dgm:cxn modelId="{D8055DE0-49FE-4081-82BB-9EE2ED7DE313}" type="presOf" srcId="{C0943C65-E3C4-412A-8E8C-BD5170EA8925}" destId="{343B6DA5-0A4A-418E-ACF9-A2EA31E508C4}" srcOrd="0" destOrd="0" presId="urn:microsoft.com/office/officeart/2008/layout/HalfCircleOrganizationChart"/>
    <dgm:cxn modelId="{9686250B-6065-4836-B403-A322A635FF1A}" type="presOf" srcId="{96892082-6A69-4B90-AEF4-6326A4A71A37}" destId="{7B83A80C-D489-4EB7-AC8D-AF041D40E2A9}" srcOrd="1" destOrd="0" presId="urn:microsoft.com/office/officeart/2008/layout/HalfCircleOrganizationChart"/>
    <dgm:cxn modelId="{48A7A49C-B3B0-437C-AAD8-F4314A00139C}" type="presOf" srcId="{641850CC-3FBC-4296-B0BE-C6BF89523989}" destId="{CE91DDAC-A1D1-4F54-9A8D-16663010D2E6}" srcOrd="0" destOrd="0" presId="urn:microsoft.com/office/officeart/2008/layout/HalfCircleOrganizationChart"/>
    <dgm:cxn modelId="{0478B898-D08C-4FD0-8A59-842C45C79A14}" srcId="{34F4EEDB-393A-441E-8C2A-D6E90A9DC8FC}" destId="{3E2A944F-173B-473C-9D95-D45A63BBCF09}" srcOrd="0" destOrd="0" parTransId="{F4B650F1-22E0-45D5-843D-FBF5B867DB5A}" sibTransId="{717A065A-6EFD-44DA-B952-5B49A3CAA50A}"/>
    <dgm:cxn modelId="{CEE4CDFC-6397-46E4-9B59-BF7AC9125CF9}" type="presOf" srcId="{6BB77782-5145-47D3-B400-29BCE7E2EA83}" destId="{F2995B29-8E5F-480F-8B69-757EF5BA1AF3}" srcOrd="0" destOrd="0" presId="urn:microsoft.com/office/officeart/2008/layout/HalfCircleOrganizationChart"/>
    <dgm:cxn modelId="{BD5D2124-B8DB-4157-AFBC-0C3285FFC892}" type="presOf" srcId="{67821262-5740-42B4-A2AC-1CEF96B35882}" destId="{E35BBFF6-845A-4D3F-8C47-0D724FD22F00}" srcOrd="0" destOrd="0" presId="urn:microsoft.com/office/officeart/2008/layout/HalfCircleOrganizationChart"/>
    <dgm:cxn modelId="{9DC0046D-374D-494D-8758-3FC4768E68F3}" srcId="{3E2A944F-173B-473C-9D95-D45A63BBCF09}" destId="{67821262-5740-42B4-A2AC-1CEF96B35882}" srcOrd="0" destOrd="0" parTransId="{6BB77782-5145-47D3-B400-29BCE7E2EA83}" sibTransId="{C81AA90E-5148-4A9F-A48D-2FC645669D21}"/>
    <dgm:cxn modelId="{B3498F86-0AA6-42F8-9B42-509314E06EE9}" type="presOf" srcId="{96892082-6A69-4B90-AEF4-6326A4A71A37}" destId="{CF191C4D-CC34-4C14-B3CA-9C99DC8B1F56}" srcOrd="0" destOrd="0" presId="urn:microsoft.com/office/officeart/2008/layout/HalfCircleOrganizationChart"/>
    <dgm:cxn modelId="{F7881B8C-E67B-4A22-A530-F6BB66328CD0}" type="presOf" srcId="{E2362ECA-F92D-4896-972F-0BFDAB2D6C1E}" destId="{6B7A346C-2017-47EA-8FAE-F7713CEBE3E3}" srcOrd="0" destOrd="0" presId="urn:microsoft.com/office/officeart/2008/layout/HalfCircleOrganizationChart"/>
    <dgm:cxn modelId="{25CD6F8D-3D4B-4163-A1D6-A2FBB39118DF}" type="presParOf" srcId="{BFB72BB9-B532-49EC-B0AA-F34349119BC2}" destId="{EF7F4E8B-DACA-4D30-B466-3F8705D9F035}" srcOrd="0" destOrd="0" presId="urn:microsoft.com/office/officeart/2008/layout/HalfCircleOrganizationChart"/>
    <dgm:cxn modelId="{B6AC4E75-31D3-44AC-AF33-05BA596D3348}" type="presParOf" srcId="{EF7F4E8B-DACA-4D30-B466-3F8705D9F035}" destId="{28A1B6CB-1659-4F06-B3D5-0FD5EB4A5BBC}" srcOrd="0" destOrd="0" presId="urn:microsoft.com/office/officeart/2008/layout/HalfCircleOrganizationChart"/>
    <dgm:cxn modelId="{367F92DA-4B38-4FE5-B108-F18BA9E990B7}" type="presParOf" srcId="{28A1B6CB-1659-4F06-B3D5-0FD5EB4A5BBC}" destId="{85B83497-9428-43E2-80EE-32F9895D3CD6}" srcOrd="0" destOrd="0" presId="urn:microsoft.com/office/officeart/2008/layout/HalfCircleOrganizationChart"/>
    <dgm:cxn modelId="{876D2BD3-B53F-4B68-9353-FEF77553D225}" type="presParOf" srcId="{28A1B6CB-1659-4F06-B3D5-0FD5EB4A5BBC}" destId="{4B9D80DD-ABD3-4A6E-B70E-64528CD089D2}" srcOrd="1" destOrd="0" presId="urn:microsoft.com/office/officeart/2008/layout/HalfCircleOrganizationChart"/>
    <dgm:cxn modelId="{5E0F0DC3-1C68-4B90-881A-6A49A9D1A685}" type="presParOf" srcId="{28A1B6CB-1659-4F06-B3D5-0FD5EB4A5BBC}" destId="{2B657354-453B-4B7E-BB76-0B9738087197}" srcOrd="2" destOrd="0" presId="urn:microsoft.com/office/officeart/2008/layout/HalfCircleOrganizationChart"/>
    <dgm:cxn modelId="{75BD45FE-2452-426A-83AF-23B01DCE3D66}" type="presParOf" srcId="{28A1B6CB-1659-4F06-B3D5-0FD5EB4A5BBC}" destId="{2F01D8F8-41B8-44BB-A022-59A694B8440E}" srcOrd="3" destOrd="0" presId="urn:microsoft.com/office/officeart/2008/layout/HalfCircleOrganizationChart"/>
    <dgm:cxn modelId="{28FBECAD-7BA0-49BB-8495-1984966FC3FE}" type="presParOf" srcId="{EF7F4E8B-DACA-4D30-B466-3F8705D9F035}" destId="{B02CA89B-D099-4C48-BFBE-E73EB00B4391}" srcOrd="1" destOrd="0" presId="urn:microsoft.com/office/officeart/2008/layout/HalfCircleOrganizationChart"/>
    <dgm:cxn modelId="{83790F49-433C-42B0-B065-CF203B5B2B50}" type="presParOf" srcId="{EF7F4E8B-DACA-4D30-B466-3F8705D9F035}" destId="{BF4E1E1A-C186-4C9E-9EE4-B67549AB8D31}" srcOrd="2" destOrd="0" presId="urn:microsoft.com/office/officeart/2008/layout/HalfCircleOrganizationChart"/>
    <dgm:cxn modelId="{657957F1-6302-4BAA-9729-B44E83780A02}" type="presParOf" srcId="{BF4E1E1A-C186-4C9E-9EE4-B67549AB8D31}" destId="{F2995B29-8E5F-480F-8B69-757EF5BA1AF3}" srcOrd="0" destOrd="0" presId="urn:microsoft.com/office/officeart/2008/layout/HalfCircleOrganizationChart"/>
    <dgm:cxn modelId="{F9A0592F-6654-41BE-9083-408FE29BDDDB}" type="presParOf" srcId="{BF4E1E1A-C186-4C9E-9EE4-B67549AB8D31}" destId="{7DD3D9F0-5199-43C4-ADF4-CB4D682E8EA0}" srcOrd="1" destOrd="0" presId="urn:microsoft.com/office/officeart/2008/layout/HalfCircleOrganizationChart"/>
    <dgm:cxn modelId="{BC1122C5-ABD5-459E-A4D5-54955769589B}" type="presParOf" srcId="{7DD3D9F0-5199-43C4-ADF4-CB4D682E8EA0}" destId="{EBE6C7DD-1117-447E-B739-233B920546F6}" srcOrd="0" destOrd="0" presId="urn:microsoft.com/office/officeart/2008/layout/HalfCircleOrganizationChart"/>
    <dgm:cxn modelId="{134EA5D8-2D10-4E8F-AC1A-13D30C504578}" type="presParOf" srcId="{EBE6C7DD-1117-447E-B739-233B920546F6}" destId="{E35BBFF6-845A-4D3F-8C47-0D724FD22F00}" srcOrd="0" destOrd="0" presId="urn:microsoft.com/office/officeart/2008/layout/HalfCircleOrganizationChart"/>
    <dgm:cxn modelId="{C04B9022-79F6-49ED-9D68-61C258A48B9A}" type="presParOf" srcId="{EBE6C7DD-1117-447E-B739-233B920546F6}" destId="{D10843E0-96CC-46A3-896D-C161044A6FD7}" srcOrd="1" destOrd="0" presId="urn:microsoft.com/office/officeart/2008/layout/HalfCircleOrganizationChart"/>
    <dgm:cxn modelId="{F553AE71-1DC7-4750-B9D9-594B22CEF109}" type="presParOf" srcId="{EBE6C7DD-1117-447E-B739-233B920546F6}" destId="{3A6BB85D-88DE-4493-B8D0-6C72A8E7E048}" srcOrd="2" destOrd="0" presId="urn:microsoft.com/office/officeart/2008/layout/HalfCircleOrganizationChart"/>
    <dgm:cxn modelId="{217D68D2-6EF5-41C7-BF93-A84997EB2950}" type="presParOf" srcId="{EBE6C7DD-1117-447E-B739-233B920546F6}" destId="{C22BA2AD-D822-4DE4-952C-A11A53A8152E}" srcOrd="3" destOrd="0" presId="urn:microsoft.com/office/officeart/2008/layout/HalfCircleOrganizationChart"/>
    <dgm:cxn modelId="{E6CBD4D6-58D6-471D-B9A1-DAF7FB188B5B}" type="presParOf" srcId="{7DD3D9F0-5199-43C4-ADF4-CB4D682E8EA0}" destId="{7E2BE366-36D4-441D-B558-B9292C4A97E1}" srcOrd="1" destOrd="0" presId="urn:microsoft.com/office/officeart/2008/layout/HalfCircleOrganizationChart"/>
    <dgm:cxn modelId="{65A29CDA-9417-4F82-B85F-8B06F39053FF}" type="presParOf" srcId="{7DD3D9F0-5199-43C4-ADF4-CB4D682E8EA0}" destId="{86F103CC-A262-401F-BCF7-C0F3256A2AB0}" srcOrd="2" destOrd="0" presId="urn:microsoft.com/office/officeart/2008/layout/HalfCircleOrganizationChart"/>
    <dgm:cxn modelId="{5754EBAE-A86B-4817-897C-DA1555043FA5}" type="presParOf" srcId="{86F103CC-A262-401F-BCF7-C0F3256A2AB0}" destId="{343B6DA5-0A4A-418E-ACF9-A2EA31E508C4}" srcOrd="0" destOrd="0" presId="urn:microsoft.com/office/officeart/2008/layout/HalfCircleOrganizationChart"/>
    <dgm:cxn modelId="{B10A4BBE-BE6E-43B7-B59D-EE2F825EA4AD}" type="presParOf" srcId="{86F103CC-A262-401F-BCF7-C0F3256A2AB0}" destId="{684E70F5-BFF1-45F9-9171-D43AAC1F1772}" srcOrd="1" destOrd="0" presId="urn:microsoft.com/office/officeart/2008/layout/HalfCircleOrganizationChart"/>
    <dgm:cxn modelId="{BF539E01-0E0F-45B6-8515-22DE719B4DB5}" type="presParOf" srcId="{684E70F5-BFF1-45F9-9171-D43AAC1F1772}" destId="{87498ADA-F9E1-461D-B411-0C49BE3B3AA9}" srcOrd="0" destOrd="0" presId="urn:microsoft.com/office/officeart/2008/layout/HalfCircleOrganizationChart"/>
    <dgm:cxn modelId="{9FE1DEA1-6565-4D56-9AA4-60B329137F84}" type="presParOf" srcId="{87498ADA-F9E1-461D-B411-0C49BE3B3AA9}" destId="{CF191C4D-CC34-4C14-B3CA-9C99DC8B1F56}" srcOrd="0" destOrd="0" presId="urn:microsoft.com/office/officeart/2008/layout/HalfCircleOrganizationChart"/>
    <dgm:cxn modelId="{8348501C-29D7-4691-99BC-F7F3AE51A37F}" type="presParOf" srcId="{87498ADA-F9E1-461D-B411-0C49BE3B3AA9}" destId="{4705C62F-9139-47A0-BBA3-1059AA231F93}" srcOrd="1" destOrd="0" presId="urn:microsoft.com/office/officeart/2008/layout/HalfCircleOrganizationChart"/>
    <dgm:cxn modelId="{827A2A50-68E4-4BA6-BDA6-BB9F96D13DBD}" type="presParOf" srcId="{87498ADA-F9E1-461D-B411-0C49BE3B3AA9}" destId="{106D0B51-B33A-472B-AE63-968E5DD8C914}" srcOrd="2" destOrd="0" presId="urn:microsoft.com/office/officeart/2008/layout/HalfCircleOrganizationChart"/>
    <dgm:cxn modelId="{CD1A0480-EBBF-49BA-AEBA-13AA750FDBAB}" type="presParOf" srcId="{87498ADA-F9E1-461D-B411-0C49BE3B3AA9}" destId="{7B83A80C-D489-4EB7-AC8D-AF041D40E2A9}" srcOrd="3" destOrd="0" presId="urn:microsoft.com/office/officeart/2008/layout/HalfCircleOrganizationChart"/>
    <dgm:cxn modelId="{191D2A14-7F52-4425-83AB-A464737E4FEC}" type="presParOf" srcId="{684E70F5-BFF1-45F9-9171-D43AAC1F1772}" destId="{A2552056-B856-4E9D-8397-E34DEFDA2986}" srcOrd="1" destOrd="0" presId="urn:microsoft.com/office/officeart/2008/layout/HalfCircleOrganizationChart"/>
    <dgm:cxn modelId="{807AF834-CD8B-4B86-96A5-0B8E3C2EB2F1}" type="presParOf" srcId="{684E70F5-BFF1-45F9-9171-D43AAC1F1772}" destId="{BF730F3C-62BF-462E-8979-ABD23DAFF893}" srcOrd="2" destOrd="0" presId="urn:microsoft.com/office/officeart/2008/layout/HalfCircleOrganizationChart"/>
    <dgm:cxn modelId="{BCF3BB16-E0CC-4366-9CE5-E37ECA11DCCB}" type="presParOf" srcId="{BF4E1E1A-C186-4C9E-9EE4-B67549AB8D31}" destId="{6B7A346C-2017-47EA-8FAE-F7713CEBE3E3}" srcOrd="2" destOrd="0" presId="urn:microsoft.com/office/officeart/2008/layout/HalfCircleOrganizationChart"/>
    <dgm:cxn modelId="{B87D4FE0-53B6-4748-BDA6-68A7D2FD52E1}" type="presParOf" srcId="{BF4E1E1A-C186-4C9E-9EE4-B67549AB8D31}" destId="{F0CF13C3-5A6F-405D-B0E0-4D83C85EE219}" srcOrd="3" destOrd="0" presId="urn:microsoft.com/office/officeart/2008/layout/HalfCircleOrganizationChart"/>
    <dgm:cxn modelId="{85B54C55-CBCC-46A3-B35C-CF1178A0F034}" type="presParOf" srcId="{F0CF13C3-5A6F-405D-B0E0-4D83C85EE219}" destId="{8CC3C50C-2EB7-4FD0-9260-D5A74C2EB4EC}" srcOrd="0" destOrd="0" presId="urn:microsoft.com/office/officeart/2008/layout/HalfCircleOrganizationChart"/>
    <dgm:cxn modelId="{E79CA236-EB5A-4F57-B4FB-0C018D1DCF98}" type="presParOf" srcId="{8CC3C50C-2EB7-4FD0-9260-D5A74C2EB4EC}" destId="{E8DCA059-46C2-4ED3-A906-C5C7F73E4476}" srcOrd="0" destOrd="0" presId="urn:microsoft.com/office/officeart/2008/layout/HalfCircleOrganizationChart"/>
    <dgm:cxn modelId="{015DECBF-5428-4A12-8EA5-F9E6BE9B1FA3}" type="presParOf" srcId="{8CC3C50C-2EB7-4FD0-9260-D5A74C2EB4EC}" destId="{32DE043F-36A5-4C64-88BC-2F57BA8A9BEC}" srcOrd="1" destOrd="0" presId="urn:microsoft.com/office/officeart/2008/layout/HalfCircleOrganizationChart"/>
    <dgm:cxn modelId="{B203AC0A-264E-41E1-ABAC-D403CF1DF591}" type="presParOf" srcId="{8CC3C50C-2EB7-4FD0-9260-D5A74C2EB4EC}" destId="{F03E70C5-11B2-4206-BBC8-A0C89EA099FE}" srcOrd="2" destOrd="0" presId="urn:microsoft.com/office/officeart/2008/layout/HalfCircleOrganizationChart"/>
    <dgm:cxn modelId="{2C901909-93C1-4121-AFED-601BE181389A}" type="presParOf" srcId="{8CC3C50C-2EB7-4FD0-9260-D5A74C2EB4EC}" destId="{4859AD55-169E-46CF-8B66-0D0BF4B38BF2}" srcOrd="3" destOrd="0" presId="urn:microsoft.com/office/officeart/2008/layout/HalfCircleOrganizationChart"/>
    <dgm:cxn modelId="{03A5C1A5-7858-4BE0-B82E-65115CBFBD6D}" type="presParOf" srcId="{F0CF13C3-5A6F-405D-B0E0-4D83C85EE219}" destId="{AB2BA6FA-363E-452D-B349-4BF4D27F5CD1}" srcOrd="1" destOrd="0" presId="urn:microsoft.com/office/officeart/2008/layout/HalfCircleOrganizationChart"/>
    <dgm:cxn modelId="{0684F1A8-7A38-4EB4-AB24-B788F0ED4972}" type="presParOf" srcId="{F0CF13C3-5A6F-405D-B0E0-4D83C85EE219}" destId="{2A24B0F9-6275-4697-A458-FA31A7A147B3}" srcOrd="2" destOrd="0" presId="urn:microsoft.com/office/officeart/2008/layout/HalfCircleOrganizationChart"/>
    <dgm:cxn modelId="{9A196797-06DB-45F9-AB74-E6104550B0C8}" type="presParOf" srcId="{2A24B0F9-6275-4697-A458-FA31A7A147B3}" destId="{D8706518-0926-4FCD-B59C-7A284D84768F}" srcOrd="0" destOrd="0" presId="urn:microsoft.com/office/officeart/2008/layout/HalfCircleOrganizationChart"/>
    <dgm:cxn modelId="{945FCD83-79EB-45E9-AC6F-9BD56ABC6380}" type="presParOf" srcId="{2A24B0F9-6275-4697-A458-FA31A7A147B3}" destId="{25B66031-3051-4CCA-91AD-B27C888DA155}" srcOrd="1" destOrd="0" presId="urn:microsoft.com/office/officeart/2008/layout/HalfCircleOrganizationChart"/>
    <dgm:cxn modelId="{A2637BD6-C8A0-4188-934C-A270B7C23A7E}" type="presParOf" srcId="{25B66031-3051-4CCA-91AD-B27C888DA155}" destId="{B39B966B-567C-4A5E-9746-E765EE3C97F8}" srcOrd="0" destOrd="0" presId="urn:microsoft.com/office/officeart/2008/layout/HalfCircleOrganizationChart"/>
    <dgm:cxn modelId="{D9FE32F5-71BA-4B53-AACD-AF3C066E805A}" type="presParOf" srcId="{B39B966B-567C-4A5E-9746-E765EE3C97F8}" destId="{CE91DDAC-A1D1-4F54-9A8D-16663010D2E6}" srcOrd="0" destOrd="0" presId="urn:microsoft.com/office/officeart/2008/layout/HalfCircleOrganizationChart"/>
    <dgm:cxn modelId="{DB553017-F8DA-4792-905D-407957A44540}" type="presParOf" srcId="{B39B966B-567C-4A5E-9746-E765EE3C97F8}" destId="{46438CD1-A553-4DEF-A15E-21998B43AD93}" srcOrd="1" destOrd="0" presId="urn:microsoft.com/office/officeart/2008/layout/HalfCircleOrganizationChart"/>
    <dgm:cxn modelId="{5D888BF6-C5B7-4B75-810C-E0D301610AED}" type="presParOf" srcId="{B39B966B-567C-4A5E-9746-E765EE3C97F8}" destId="{306C2FF2-763B-47FE-B7BC-14500E2EA1BE}" srcOrd="2" destOrd="0" presId="urn:microsoft.com/office/officeart/2008/layout/HalfCircleOrganizationChart"/>
    <dgm:cxn modelId="{42427DAB-732B-4D6C-A6F4-6446896A7F31}" type="presParOf" srcId="{B39B966B-567C-4A5E-9746-E765EE3C97F8}" destId="{5C328B44-2D44-4E28-BADB-D65392D59C99}" srcOrd="3" destOrd="0" presId="urn:microsoft.com/office/officeart/2008/layout/HalfCircleOrganizationChart"/>
    <dgm:cxn modelId="{D8509D9B-DB8A-4054-8F4C-C0DA236C6B4F}" type="presParOf" srcId="{25B66031-3051-4CCA-91AD-B27C888DA155}" destId="{FB7D1BB7-7D2D-444F-AD16-DBC4371B5B04}" srcOrd="1" destOrd="0" presId="urn:microsoft.com/office/officeart/2008/layout/HalfCircleOrganizationChart"/>
    <dgm:cxn modelId="{904942F3-7F98-4CCB-9905-EF6B2F0CD835}" type="presParOf" srcId="{25B66031-3051-4CCA-91AD-B27C888DA155}" destId="{80E7A065-0C07-4B65-8FCD-9D60132B62E7}" srcOrd="2" destOrd="0" presId="urn:microsoft.com/office/officeart/2008/layout/HalfCircle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A2ECD-F95A-4387-85A7-A6CEE2608F75}">
      <dsp:nvSpPr>
        <dsp:cNvPr id="0" name=""/>
        <dsp:cNvSpPr/>
      </dsp:nvSpPr>
      <dsp:spPr>
        <a:xfrm>
          <a:off x="1981" y="0"/>
          <a:ext cx="2076523" cy="480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5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Мониторинг сроков предоставления, объемов и качества данных в РИС и ФИС</a:t>
          </a:r>
          <a:endParaRPr lang="ru-RU" sz="175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sp:txBody>
      <dsp:txXfrm>
        <a:off x="1981" y="1920776"/>
        <a:ext cx="2076523" cy="1920776"/>
      </dsp:txXfrm>
    </dsp:sp>
    <dsp:sp modelId="{DBDE4BBE-3B71-491A-B3F5-0750C791F742}">
      <dsp:nvSpPr>
        <dsp:cNvPr id="0" name=""/>
        <dsp:cNvSpPr/>
      </dsp:nvSpPr>
      <dsp:spPr>
        <a:xfrm>
          <a:off x="240719" y="288116"/>
          <a:ext cx="1599046" cy="159904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544283A-8319-4A27-B31E-B3C0514262F2}">
      <dsp:nvSpPr>
        <dsp:cNvPr id="0" name=""/>
        <dsp:cNvSpPr/>
      </dsp:nvSpPr>
      <dsp:spPr>
        <a:xfrm>
          <a:off x="2140800" y="0"/>
          <a:ext cx="2076523" cy="480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Информационно-разъяснительная работа</a:t>
          </a:r>
          <a:endParaRPr lang="ru-RU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sp:txBody>
      <dsp:txXfrm>
        <a:off x="2140800" y="1920776"/>
        <a:ext cx="2076523" cy="1920776"/>
      </dsp:txXfrm>
    </dsp:sp>
    <dsp:sp modelId="{9C581722-73AF-4AE0-8EF6-0BD37EDF1228}">
      <dsp:nvSpPr>
        <dsp:cNvPr id="0" name=""/>
        <dsp:cNvSpPr/>
      </dsp:nvSpPr>
      <dsp:spPr>
        <a:xfrm>
          <a:off x="2379538" y="288116"/>
          <a:ext cx="1599046" cy="1599046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83F3811-D5FB-4ED1-8234-7FDD826F3E41}">
      <dsp:nvSpPr>
        <dsp:cNvPr id="0" name=""/>
        <dsp:cNvSpPr/>
      </dsp:nvSpPr>
      <dsp:spPr>
        <a:xfrm>
          <a:off x="4279619" y="0"/>
          <a:ext cx="2076523" cy="480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Формирование временных коллективов для проведения ГИА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sp:txBody>
      <dsp:txXfrm>
        <a:off x="4279619" y="1920776"/>
        <a:ext cx="2076523" cy="1920776"/>
      </dsp:txXfrm>
    </dsp:sp>
    <dsp:sp modelId="{C43052CD-4D10-4BC8-965D-D2CE0DC9701D}">
      <dsp:nvSpPr>
        <dsp:cNvPr id="0" name=""/>
        <dsp:cNvSpPr/>
      </dsp:nvSpPr>
      <dsp:spPr>
        <a:xfrm>
          <a:off x="4518358" y="288116"/>
          <a:ext cx="1599046" cy="1599046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8673957-34BD-4CD8-B3B9-21BF68BBE767}">
      <dsp:nvSpPr>
        <dsp:cNvPr id="0" name=""/>
        <dsp:cNvSpPr/>
      </dsp:nvSpPr>
      <dsp:spPr>
        <a:xfrm>
          <a:off x="6418439" y="0"/>
          <a:ext cx="2076523" cy="480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rPr>
            <a:t>Готовность ППЭ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  <a:cs typeface="Times New Roman" pitchFamily="18" charset="0"/>
          </a:endParaRPr>
        </a:p>
      </dsp:txBody>
      <dsp:txXfrm>
        <a:off x="6418439" y="1920776"/>
        <a:ext cx="2076523" cy="1920776"/>
      </dsp:txXfrm>
    </dsp:sp>
    <dsp:sp modelId="{922E4703-A7FD-48BC-A6C4-FED2EC4E1AB1}">
      <dsp:nvSpPr>
        <dsp:cNvPr id="0" name=""/>
        <dsp:cNvSpPr/>
      </dsp:nvSpPr>
      <dsp:spPr>
        <a:xfrm>
          <a:off x="6657177" y="288116"/>
          <a:ext cx="1599046" cy="1599046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E363FEB-CF02-49FA-B4C1-62341E5278C6}">
      <dsp:nvSpPr>
        <dsp:cNvPr id="0" name=""/>
        <dsp:cNvSpPr/>
      </dsp:nvSpPr>
      <dsp:spPr>
        <a:xfrm>
          <a:off x="339877" y="3841553"/>
          <a:ext cx="7817188" cy="720291"/>
        </a:xfrm>
        <a:prstGeom prst="leftRightArrow">
          <a:avLst/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5926A-B13C-477B-9FD8-C073E3B29020}">
      <dsp:nvSpPr>
        <dsp:cNvPr id="0" name=""/>
        <dsp:cNvSpPr/>
      </dsp:nvSpPr>
      <dsp:spPr>
        <a:xfrm rot="10800000">
          <a:off x="216028" y="511"/>
          <a:ext cx="8208902" cy="136538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09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Cambria" pitchFamily="18" charset="0"/>
            </a:rPr>
            <a:t>Жесткий отбор специалистов для проведения ГИА в соответствии с установленными требованиями</a:t>
          </a:r>
          <a:endParaRPr lang="ru-RU" sz="2000" b="1" kern="1200" dirty="0">
            <a:latin typeface="Cambria" pitchFamily="18" charset="0"/>
          </a:endParaRPr>
        </a:p>
      </dsp:txBody>
      <dsp:txXfrm rot="10800000">
        <a:off x="557373" y="511"/>
        <a:ext cx="7867557" cy="1365381"/>
      </dsp:txXfrm>
    </dsp:sp>
    <dsp:sp modelId="{526C13A5-4EFC-4F36-9C40-1F0A9CDBAD77}">
      <dsp:nvSpPr>
        <dsp:cNvPr id="0" name=""/>
        <dsp:cNvSpPr/>
      </dsp:nvSpPr>
      <dsp:spPr>
        <a:xfrm>
          <a:off x="69240" y="85015"/>
          <a:ext cx="1226904" cy="1226904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46342-63B7-4CCA-A38F-FBF7965EA498}">
      <dsp:nvSpPr>
        <dsp:cNvPr id="0" name=""/>
        <dsp:cNvSpPr/>
      </dsp:nvSpPr>
      <dsp:spPr>
        <a:xfrm rot="10800000">
          <a:off x="216028" y="1773469"/>
          <a:ext cx="8208902" cy="136538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09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Cambria" pitchFamily="18" charset="0"/>
            </a:rPr>
            <a:t>Организация профессиональной подготовки и переподготовки работников ППЭ</a:t>
          </a:r>
          <a:endParaRPr lang="ru-RU" sz="2000" b="1" kern="1200" dirty="0">
            <a:latin typeface="Cambria" pitchFamily="18" charset="0"/>
          </a:endParaRPr>
        </a:p>
      </dsp:txBody>
      <dsp:txXfrm rot="10800000">
        <a:off x="557373" y="1773469"/>
        <a:ext cx="7867557" cy="1365381"/>
      </dsp:txXfrm>
    </dsp:sp>
    <dsp:sp modelId="{626EEB19-1B97-40B2-AE8F-37E3BD222902}">
      <dsp:nvSpPr>
        <dsp:cNvPr id="0" name=""/>
        <dsp:cNvSpPr/>
      </dsp:nvSpPr>
      <dsp:spPr>
        <a:xfrm>
          <a:off x="72012" y="1815980"/>
          <a:ext cx="1226904" cy="122691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7AF734-6AD9-4DAE-9867-C2299113FEC7}">
      <dsp:nvSpPr>
        <dsp:cNvPr id="0" name=""/>
        <dsp:cNvSpPr/>
      </dsp:nvSpPr>
      <dsp:spPr>
        <a:xfrm rot="10800000">
          <a:off x="216028" y="3546427"/>
          <a:ext cx="8208902" cy="136538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09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mbria" pitchFamily="18" charset="0"/>
            </a:rPr>
            <a:t>Стимулирование деятельности работников ППЭ</a:t>
          </a:r>
          <a:endParaRPr lang="ru-RU" sz="2000" b="1" kern="1200" dirty="0">
            <a:latin typeface="Cambria" pitchFamily="18" charset="0"/>
          </a:endParaRPr>
        </a:p>
      </dsp:txBody>
      <dsp:txXfrm rot="10800000">
        <a:off x="557373" y="3546427"/>
        <a:ext cx="7867557" cy="1365381"/>
      </dsp:txXfrm>
    </dsp:sp>
    <dsp:sp modelId="{1FA10E36-6978-427D-BE1A-CAD01A25EEB1}">
      <dsp:nvSpPr>
        <dsp:cNvPr id="0" name=""/>
        <dsp:cNvSpPr/>
      </dsp:nvSpPr>
      <dsp:spPr>
        <a:xfrm>
          <a:off x="69240" y="3616177"/>
          <a:ext cx="1226904" cy="1221374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F6C90-ABA9-4C30-A52A-BD57F57FCFBA}">
      <dsp:nvSpPr>
        <dsp:cNvPr id="0" name=""/>
        <dsp:cNvSpPr/>
      </dsp:nvSpPr>
      <dsp:spPr>
        <a:xfrm>
          <a:off x="-6676820" y="-1008127"/>
          <a:ext cx="7946657" cy="7946657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5D5949-8860-4682-AEDE-F15AAD437260}">
      <dsp:nvSpPr>
        <dsp:cNvPr id="0" name=""/>
        <dsp:cNvSpPr/>
      </dsp:nvSpPr>
      <dsp:spPr>
        <a:xfrm>
          <a:off x="554626" y="368922"/>
          <a:ext cx="7930068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333399"/>
              </a:solidFill>
              <a:effectLst/>
              <a:latin typeface="+mj-lt"/>
            </a:rPr>
            <a:t>Федеральный закон от 29.12.2013 № 273-ФЗ «Об образовании в Российской Федерации»</a:t>
          </a:r>
          <a:endParaRPr lang="ru-RU" sz="14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554626" y="368922"/>
        <a:ext cx="7930068" cy="738318"/>
      </dsp:txXfrm>
    </dsp:sp>
    <dsp:sp modelId="{24643E90-1788-4B0A-8917-D752F4F095E5}">
      <dsp:nvSpPr>
        <dsp:cNvPr id="0" name=""/>
        <dsp:cNvSpPr/>
      </dsp:nvSpPr>
      <dsp:spPr>
        <a:xfrm>
          <a:off x="93177" y="276633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56978-1F38-49CC-BD0E-73DDDB955B18}">
      <dsp:nvSpPr>
        <dsp:cNvPr id="0" name=""/>
        <dsp:cNvSpPr/>
      </dsp:nvSpPr>
      <dsp:spPr>
        <a:xfrm>
          <a:off x="1083683" y="1476045"/>
          <a:ext cx="7401011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Приказ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России №1400 от 26.12.2013 «Об утверждении Порядка проведения государственной итоговой аттестации по образовательным программам среднего общего образования»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1083683" y="1476045"/>
        <a:ext cx="7401011" cy="738318"/>
      </dsp:txXfrm>
    </dsp:sp>
    <dsp:sp modelId="{E6DF9D29-65A2-4238-B254-2796D2DEAC06}">
      <dsp:nvSpPr>
        <dsp:cNvPr id="0" name=""/>
        <dsp:cNvSpPr/>
      </dsp:nvSpPr>
      <dsp:spPr>
        <a:xfrm>
          <a:off x="622234" y="1383756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0FCB2-6717-4498-8964-F772C66BEA32}">
      <dsp:nvSpPr>
        <dsp:cNvPr id="0" name=""/>
        <dsp:cNvSpPr/>
      </dsp:nvSpPr>
      <dsp:spPr>
        <a:xfrm>
          <a:off x="1246061" y="2583168"/>
          <a:ext cx="7238633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Письмо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Минобрнауки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России от 09.04.2014 №НТ – 392/07 «Об итоговой аттестации обучающихся с ограниченными возможностями здоровья»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1246061" y="2583168"/>
        <a:ext cx="7238633" cy="738318"/>
      </dsp:txXfrm>
    </dsp:sp>
    <dsp:sp modelId="{BF68EBB5-EE61-43AC-B36C-9EF4949AB11F}">
      <dsp:nvSpPr>
        <dsp:cNvPr id="0" name=""/>
        <dsp:cNvSpPr/>
      </dsp:nvSpPr>
      <dsp:spPr>
        <a:xfrm>
          <a:off x="784612" y="2490879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7393C-CE71-4790-BF9D-4B497FB0E3B5}">
      <dsp:nvSpPr>
        <dsp:cNvPr id="0" name=""/>
        <dsp:cNvSpPr/>
      </dsp:nvSpPr>
      <dsp:spPr>
        <a:xfrm>
          <a:off x="1083683" y="3690291"/>
          <a:ext cx="7401011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Методические рекомендации по организации и проведению ГИА по образовательным программам основного общего и среднего общего образования в форме ОГЭ и ЕГЭ  для лиц с ОВЗ (письмо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№ 02-206 от 08.04.2014)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1083683" y="3690291"/>
        <a:ext cx="7401011" cy="738318"/>
      </dsp:txXfrm>
    </dsp:sp>
    <dsp:sp modelId="{87F55753-349D-49DB-9545-58A2B6FEA0D3}">
      <dsp:nvSpPr>
        <dsp:cNvPr id="0" name=""/>
        <dsp:cNvSpPr/>
      </dsp:nvSpPr>
      <dsp:spPr>
        <a:xfrm>
          <a:off x="622234" y="3598002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C4604-8D43-4304-94CA-01839632927A}">
      <dsp:nvSpPr>
        <dsp:cNvPr id="0" name=""/>
        <dsp:cNvSpPr/>
      </dsp:nvSpPr>
      <dsp:spPr>
        <a:xfrm>
          <a:off x="554626" y="4797414"/>
          <a:ext cx="7930068" cy="738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04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Методические письма о проведении ГИА по образовательным программам основного общего и среднего общего образования по математике и русскому языку в форме ГВЭ (письменная форма) (письмо </a:t>
          </a:r>
          <a:r>
            <a:rPr lang="ru-RU" sz="1300" b="1" kern="1200" dirty="0" err="1" smtClean="0">
              <a:solidFill>
                <a:srgbClr val="333399"/>
              </a:solidFill>
              <a:effectLst/>
              <a:latin typeface="+mj-lt"/>
            </a:rPr>
            <a:t>Рособрнадзора</a:t>
          </a:r>
          <a:r>
            <a:rPr lang="ru-RU" sz="1300" b="1" kern="1200" dirty="0" smtClean="0">
              <a:solidFill>
                <a:srgbClr val="333399"/>
              </a:solidFill>
              <a:effectLst/>
              <a:latin typeface="+mj-lt"/>
            </a:rPr>
            <a:t> от 14.05.2014  № 02-381)</a:t>
          </a:r>
          <a:endParaRPr lang="ru-RU" sz="1300" b="1" kern="1200" dirty="0">
            <a:solidFill>
              <a:srgbClr val="333399"/>
            </a:solidFill>
            <a:effectLst/>
            <a:latin typeface="+mj-lt"/>
          </a:endParaRPr>
        </a:p>
      </dsp:txBody>
      <dsp:txXfrm>
        <a:off x="554626" y="4797414"/>
        <a:ext cx="7930068" cy="738318"/>
      </dsp:txXfrm>
    </dsp:sp>
    <dsp:sp modelId="{82496B65-60F8-4504-B83F-89084D760BFF}">
      <dsp:nvSpPr>
        <dsp:cNvPr id="0" name=""/>
        <dsp:cNvSpPr/>
      </dsp:nvSpPr>
      <dsp:spPr>
        <a:xfrm>
          <a:off x="93177" y="4705125"/>
          <a:ext cx="922897" cy="92289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DA96B3-94CF-4E97-B66D-82992567DDC5}">
      <dsp:nvSpPr>
        <dsp:cNvPr id="0" name=""/>
        <dsp:cNvSpPr/>
      </dsp:nvSpPr>
      <dsp:spPr>
        <a:xfrm>
          <a:off x="648064" y="360036"/>
          <a:ext cx="3578812" cy="5184583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0F437-2D4A-426D-BF27-7A0C23731929}">
      <dsp:nvSpPr>
        <dsp:cNvPr id="0" name=""/>
        <dsp:cNvSpPr/>
      </dsp:nvSpPr>
      <dsp:spPr>
        <a:xfrm>
          <a:off x="176527" y="591842"/>
          <a:ext cx="8359912" cy="3892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effectLst/>
              <a:latin typeface="Cambria" pitchFamily="18" charset="0"/>
            </a:rPr>
            <a:t>Беспрепятственный доступ участников ГИА ко всем помещениям ППЭ</a:t>
          </a:r>
          <a:endParaRPr lang="ru-RU" sz="1600" b="1" kern="1200" dirty="0">
            <a:effectLst/>
            <a:latin typeface="Cambria" pitchFamily="18" charset="0"/>
          </a:endParaRPr>
        </a:p>
      </dsp:txBody>
      <dsp:txXfrm>
        <a:off x="195528" y="610843"/>
        <a:ext cx="8321910" cy="351226"/>
      </dsp:txXfrm>
    </dsp:sp>
    <dsp:sp modelId="{B4D08372-3750-421A-A5C3-C9B84906669C}">
      <dsp:nvSpPr>
        <dsp:cNvPr id="0" name=""/>
        <dsp:cNvSpPr/>
      </dsp:nvSpPr>
      <dsp:spPr>
        <a:xfrm>
          <a:off x="176527" y="1029867"/>
          <a:ext cx="8359912" cy="4142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96086"/>
              <a:satOff val="2989"/>
              <a:lumOff val="2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effectLst/>
              <a:latin typeface="Cambria" pitchFamily="18" charset="0"/>
            </a:rPr>
            <a:t>Возможность пользоваться необходимыми техническими средствами</a:t>
          </a:r>
          <a:endParaRPr lang="ru-RU" sz="1600" b="1" kern="1200" dirty="0">
            <a:effectLst/>
            <a:latin typeface="Cambria" pitchFamily="18" charset="0"/>
          </a:endParaRPr>
        </a:p>
      </dsp:txBody>
      <dsp:txXfrm>
        <a:off x="196748" y="1050088"/>
        <a:ext cx="8319470" cy="373797"/>
      </dsp:txXfrm>
    </dsp:sp>
    <dsp:sp modelId="{6A3217FB-6F43-4BA7-89B2-4B7719A23444}">
      <dsp:nvSpPr>
        <dsp:cNvPr id="0" name=""/>
        <dsp:cNvSpPr/>
      </dsp:nvSpPr>
      <dsp:spPr>
        <a:xfrm>
          <a:off x="176527" y="1492904"/>
          <a:ext cx="8359912" cy="39037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992171"/>
              <a:satOff val="5978"/>
              <a:lumOff val="4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effectLst/>
              <a:latin typeface="Cambria" pitchFamily="18" charset="0"/>
            </a:rPr>
            <a:t>Организация питания и перерывов</a:t>
          </a:r>
          <a:endParaRPr lang="ru-RU" sz="1600" b="1" kern="1200" dirty="0">
            <a:effectLst/>
            <a:latin typeface="Cambria" pitchFamily="18" charset="0"/>
          </a:endParaRPr>
        </a:p>
      </dsp:txBody>
      <dsp:txXfrm>
        <a:off x="195584" y="1511961"/>
        <a:ext cx="8321798" cy="352262"/>
      </dsp:txXfrm>
    </dsp:sp>
    <dsp:sp modelId="{6CFFCA51-4BB2-4452-B195-F3D15B77A7AD}">
      <dsp:nvSpPr>
        <dsp:cNvPr id="0" name=""/>
        <dsp:cNvSpPr/>
      </dsp:nvSpPr>
      <dsp:spPr>
        <a:xfrm>
          <a:off x="176527" y="1932077"/>
          <a:ext cx="8359912" cy="39037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effectLst/>
              <a:latin typeface="Cambria" pitchFamily="18" charset="0"/>
            </a:rPr>
            <a:t>Увеличение продолжительности экзамена на 1,5 ч.</a:t>
          </a:r>
          <a:endParaRPr lang="ru-RU" sz="1600" b="1" kern="1200" dirty="0">
            <a:effectLst/>
            <a:latin typeface="Cambria" pitchFamily="18" charset="0"/>
          </a:endParaRPr>
        </a:p>
      </dsp:txBody>
      <dsp:txXfrm>
        <a:off x="195584" y="1951134"/>
        <a:ext cx="8321798" cy="352262"/>
      </dsp:txXfrm>
    </dsp:sp>
    <dsp:sp modelId="{F772F40B-0F09-4804-9287-26A6AE26092F}">
      <dsp:nvSpPr>
        <dsp:cNvPr id="0" name=""/>
        <dsp:cNvSpPr/>
      </dsp:nvSpPr>
      <dsp:spPr>
        <a:xfrm>
          <a:off x="176527" y="2371251"/>
          <a:ext cx="8359912" cy="39037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984342"/>
              <a:satOff val="11955"/>
              <a:lumOff val="9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effectLst/>
              <a:latin typeface="Cambria" pitchFamily="18" charset="0"/>
            </a:rPr>
            <a:t>Наличие ассистента в ППЭ для: </a:t>
          </a:r>
          <a:endParaRPr lang="ru-RU" sz="1600" b="1" kern="1200" dirty="0">
            <a:effectLst/>
            <a:latin typeface="Cambria" pitchFamily="18" charset="0"/>
          </a:endParaRPr>
        </a:p>
      </dsp:txBody>
      <dsp:txXfrm>
        <a:off x="195584" y="2390308"/>
        <a:ext cx="8321798" cy="352262"/>
      </dsp:txXfrm>
    </dsp:sp>
    <dsp:sp modelId="{6A072AB7-2237-4CCD-BB12-7E277D4305C7}">
      <dsp:nvSpPr>
        <dsp:cNvPr id="0" name=""/>
        <dsp:cNvSpPr/>
      </dsp:nvSpPr>
      <dsp:spPr>
        <a:xfrm>
          <a:off x="1728184" y="2810424"/>
          <a:ext cx="5256599" cy="351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480428"/>
              <a:satOff val="14944"/>
              <a:lumOff val="11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содействия в перемещении</a:t>
          </a:r>
          <a:endParaRPr lang="ru-RU" sz="1600" kern="1200" dirty="0">
            <a:latin typeface="Cambria" pitchFamily="18" charset="0"/>
          </a:endParaRPr>
        </a:p>
      </dsp:txBody>
      <dsp:txXfrm>
        <a:off x="1745360" y="2827600"/>
        <a:ext cx="5222247" cy="317497"/>
      </dsp:txXfrm>
    </dsp:sp>
    <dsp:sp modelId="{384CB914-72CF-4FFB-9455-42AC91ED2A5B}">
      <dsp:nvSpPr>
        <dsp:cNvPr id="0" name=""/>
        <dsp:cNvSpPr/>
      </dsp:nvSpPr>
      <dsp:spPr>
        <a:xfrm>
          <a:off x="1728184" y="3211071"/>
          <a:ext cx="5256599" cy="4354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оказания помощи в фиксации положения тела, ручки в кисти руки</a:t>
          </a:r>
          <a:endParaRPr lang="ru-RU" sz="1600" kern="1200" dirty="0">
            <a:latin typeface="Cambria" pitchFamily="18" charset="0"/>
          </a:endParaRPr>
        </a:p>
      </dsp:txBody>
      <dsp:txXfrm>
        <a:off x="1749442" y="3232329"/>
        <a:ext cx="5214083" cy="392964"/>
      </dsp:txXfrm>
    </dsp:sp>
    <dsp:sp modelId="{1FE94046-14E9-4BF7-AD90-6CA2B70E937C}">
      <dsp:nvSpPr>
        <dsp:cNvPr id="0" name=""/>
        <dsp:cNvSpPr/>
      </dsp:nvSpPr>
      <dsp:spPr>
        <a:xfrm>
          <a:off x="1728184" y="3695348"/>
          <a:ext cx="5256599" cy="4605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472599"/>
              <a:satOff val="20921"/>
              <a:lumOff val="16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вызова медперсонала</a:t>
          </a:r>
          <a:endParaRPr lang="ru-RU" sz="1600" kern="1200" dirty="0">
            <a:latin typeface="Cambria" pitchFamily="18" charset="0"/>
          </a:endParaRPr>
        </a:p>
      </dsp:txBody>
      <dsp:txXfrm>
        <a:off x="1750665" y="3717829"/>
        <a:ext cx="5211637" cy="415560"/>
      </dsp:txXfrm>
    </dsp:sp>
    <dsp:sp modelId="{5A5F8C14-D30F-4FFA-937F-31B5110EE742}">
      <dsp:nvSpPr>
        <dsp:cNvPr id="0" name=""/>
        <dsp:cNvSpPr/>
      </dsp:nvSpPr>
      <dsp:spPr>
        <a:xfrm>
          <a:off x="1728184" y="4204668"/>
          <a:ext cx="5256599" cy="4982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968684"/>
              <a:satOff val="23910"/>
              <a:lumOff val="19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оказания неотложной медицинской помощи</a:t>
          </a:r>
          <a:endParaRPr lang="ru-RU" sz="1600" kern="1200" dirty="0">
            <a:latin typeface="Cambria" pitchFamily="18" charset="0"/>
          </a:endParaRPr>
        </a:p>
      </dsp:txBody>
      <dsp:txXfrm>
        <a:off x="1752507" y="4228991"/>
        <a:ext cx="5207953" cy="449622"/>
      </dsp:txXfrm>
    </dsp:sp>
    <dsp:sp modelId="{E1DF8CD4-A94C-4779-A283-7A343B656081}">
      <dsp:nvSpPr>
        <dsp:cNvPr id="0" name=""/>
        <dsp:cNvSpPr/>
      </dsp:nvSpPr>
      <dsp:spPr>
        <a:xfrm>
          <a:off x="1728184" y="4751733"/>
          <a:ext cx="5256599" cy="5122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" pitchFamily="18" charset="0"/>
            </a:rPr>
            <a:t>оказания помощи в общении с сотрудниками ППЭ</a:t>
          </a:r>
          <a:endParaRPr lang="ru-RU" sz="1600" kern="1200" dirty="0">
            <a:latin typeface="Cambria" pitchFamily="18" charset="0"/>
          </a:endParaRPr>
        </a:p>
      </dsp:txBody>
      <dsp:txXfrm>
        <a:off x="1753192" y="4776741"/>
        <a:ext cx="5206583" cy="4622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9986D-997C-4E87-8BA6-3A6262B51B41}">
      <dsp:nvSpPr>
        <dsp:cNvPr id="0" name=""/>
        <dsp:cNvSpPr/>
      </dsp:nvSpPr>
      <dsp:spPr>
        <a:xfrm rot="5400000">
          <a:off x="5258003" y="-2060902"/>
          <a:ext cx="1053904" cy="544466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Cambria" pitchFamily="18" charset="0"/>
            </a:rPr>
            <a:t>звукоусиливающая аппаратура;</a:t>
          </a:r>
          <a:endParaRPr lang="ru-RU" sz="1600" b="1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Cambria" pitchFamily="18" charset="0"/>
            </a:rPr>
            <a:t>наличие ассистента-</a:t>
          </a:r>
          <a:r>
            <a:rPr lang="ru-RU" sz="1600" b="1" kern="1200" dirty="0" err="1" smtClean="0">
              <a:latin typeface="Cambria" pitchFamily="18" charset="0"/>
            </a:rPr>
            <a:t>сурдопереводчика</a:t>
          </a:r>
          <a:endParaRPr lang="ru-RU" sz="1600" b="1" kern="1200" dirty="0">
            <a:latin typeface="Cambria" pitchFamily="18" charset="0"/>
          </a:endParaRPr>
        </a:p>
      </dsp:txBody>
      <dsp:txXfrm rot="-5400000">
        <a:off x="3062624" y="185924"/>
        <a:ext cx="5393217" cy="951010"/>
      </dsp:txXfrm>
    </dsp:sp>
    <dsp:sp modelId="{F8988F4E-6AC4-436C-8F2F-8D4141DC88AB}">
      <dsp:nvSpPr>
        <dsp:cNvPr id="0" name=""/>
        <dsp:cNvSpPr/>
      </dsp:nvSpPr>
      <dsp:spPr>
        <a:xfrm>
          <a:off x="0" y="2738"/>
          <a:ext cx="3062623" cy="13173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mbria" pitchFamily="18" charset="0"/>
            </a:rPr>
            <a:t>Для глухих и слабослышащих</a:t>
          </a:r>
          <a:endParaRPr lang="ru-RU" sz="2000" b="1" kern="1200" dirty="0">
            <a:latin typeface="Cambria" pitchFamily="18" charset="0"/>
          </a:endParaRPr>
        </a:p>
      </dsp:txBody>
      <dsp:txXfrm>
        <a:off x="64309" y="67047"/>
        <a:ext cx="2934005" cy="1188762"/>
      </dsp:txXfrm>
    </dsp:sp>
    <dsp:sp modelId="{3B99CAF3-6082-477E-B999-45E8CF12EDA8}">
      <dsp:nvSpPr>
        <dsp:cNvPr id="0" name=""/>
        <dsp:cNvSpPr/>
      </dsp:nvSpPr>
      <dsp:spPr>
        <a:xfrm rot="5400000">
          <a:off x="5258003" y="-677653"/>
          <a:ext cx="1053904" cy="544466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Cambria" pitchFamily="18" charset="0"/>
            </a:rPr>
            <a:t>ЭМ и письменная экзаменационная работа оформляются шрифтом Брайля;</a:t>
          </a:r>
          <a:endParaRPr lang="ru-RU" sz="1400" b="1" kern="1200" dirty="0">
            <a:latin typeface="Cambr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Cambria" pitchFamily="18" charset="0"/>
            </a:rPr>
            <a:t>возможность выполнения  экзаменационной работы на ПК;</a:t>
          </a:r>
          <a:endParaRPr lang="ru-RU" sz="1400" b="1" kern="1200" dirty="0">
            <a:latin typeface="Cambr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Cambria" pitchFamily="18" charset="0"/>
            </a:rPr>
            <a:t>возможность сдать ГВЭ в устной форме</a:t>
          </a:r>
          <a:endParaRPr lang="ru-RU" sz="1400" b="1" kern="1200" dirty="0">
            <a:latin typeface="Cambria" pitchFamily="18" charset="0"/>
          </a:endParaRPr>
        </a:p>
      </dsp:txBody>
      <dsp:txXfrm rot="-5400000">
        <a:off x="3062624" y="1569173"/>
        <a:ext cx="5393217" cy="951010"/>
      </dsp:txXfrm>
    </dsp:sp>
    <dsp:sp modelId="{A933D26D-6C8A-4811-A95F-59820C91A9C2}">
      <dsp:nvSpPr>
        <dsp:cNvPr id="0" name=""/>
        <dsp:cNvSpPr/>
      </dsp:nvSpPr>
      <dsp:spPr>
        <a:xfrm>
          <a:off x="0" y="1385988"/>
          <a:ext cx="3062623" cy="13173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mbria" pitchFamily="18" charset="0"/>
            </a:rPr>
            <a:t>Для слепых</a:t>
          </a:r>
          <a:endParaRPr lang="ru-RU" sz="2000" b="1" kern="1200" dirty="0">
            <a:latin typeface="Cambria" pitchFamily="18" charset="0"/>
          </a:endParaRPr>
        </a:p>
      </dsp:txBody>
      <dsp:txXfrm>
        <a:off x="64309" y="1450297"/>
        <a:ext cx="2934005" cy="1188762"/>
      </dsp:txXfrm>
    </dsp:sp>
    <dsp:sp modelId="{58F5D2E1-AFB6-4ABE-BD61-C6893586720F}">
      <dsp:nvSpPr>
        <dsp:cNvPr id="0" name=""/>
        <dsp:cNvSpPr/>
      </dsp:nvSpPr>
      <dsp:spPr>
        <a:xfrm rot="5400000">
          <a:off x="5258003" y="705596"/>
          <a:ext cx="1053904" cy="544466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Cambria" pitchFamily="18" charset="0"/>
            </a:rPr>
            <a:t>ЭМ копируются в увеличенном размере;</a:t>
          </a:r>
          <a:endParaRPr lang="ru-RU" sz="1400" b="1" kern="1200" dirty="0">
            <a:latin typeface="Cambr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Cambria" pitchFamily="18" charset="0"/>
            </a:rPr>
            <a:t>наличие увеличительного устройства в аудитории;</a:t>
          </a:r>
          <a:endParaRPr lang="ru-RU" sz="1400" b="1" kern="1200" dirty="0">
            <a:latin typeface="Cambr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Cambria" pitchFamily="18" charset="0"/>
            </a:rPr>
            <a:t>индивидуальное освещение не менее 300 люкс</a:t>
          </a:r>
          <a:endParaRPr lang="ru-RU" sz="1400" b="1" kern="1200" dirty="0">
            <a:latin typeface="Cambria" pitchFamily="18" charset="0"/>
          </a:endParaRPr>
        </a:p>
      </dsp:txBody>
      <dsp:txXfrm rot="-5400000">
        <a:off x="3062624" y="2952423"/>
        <a:ext cx="5393217" cy="951010"/>
      </dsp:txXfrm>
    </dsp:sp>
    <dsp:sp modelId="{F2A6C5AB-C8D0-426A-BA68-6433B672BBF3}">
      <dsp:nvSpPr>
        <dsp:cNvPr id="0" name=""/>
        <dsp:cNvSpPr/>
      </dsp:nvSpPr>
      <dsp:spPr>
        <a:xfrm>
          <a:off x="0" y="2769238"/>
          <a:ext cx="3062623" cy="13173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mbria" pitchFamily="18" charset="0"/>
            </a:rPr>
            <a:t>Для слабовидящих</a:t>
          </a:r>
          <a:endParaRPr lang="ru-RU" sz="2000" b="1" kern="1200" dirty="0">
            <a:latin typeface="Cambria" pitchFamily="18" charset="0"/>
          </a:endParaRPr>
        </a:p>
      </dsp:txBody>
      <dsp:txXfrm>
        <a:off x="64309" y="2833547"/>
        <a:ext cx="2934005" cy="1188762"/>
      </dsp:txXfrm>
    </dsp:sp>
    <dsp:sp modelId="{81EAD593-0B73-4637-B379-22DFA47D4F43}">
      <dsp:nvSpPr>
        <dsp:cNvPr id="0" name=""/>
        <dsp:cNvSpPr/>
      </dsp:nvSpPr>
      <dsp:spPr>
        <a:xfrm rot="5400000">
          <a:off x="5258003" y="2088846"/>
          <a:ext cx="1053904" cy="544466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Cambria" pitchFamily="18" charset="0"/>
            </a:rPr>
            <a:t>возможность выполнения  экзаменационной работы на ПК;</a:t>
          </a:r>
          <a:endParaRPr lang="ru-RU" sz="1600" b="1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Cambria" pitchFamily="18" charset="0"/>
            </a:rPr>
            <a:t>возможность сдать ГВЭ в устной форме</a:t>
          </a:r>
          <a:endParaRPr lang="ru-RU" sz="1600" b="1" kern="1200" dirty="0">
            <a:latin typeface="Cambria" pitchFamily="18" charset="0"/>
          </a:endParaRPr>
        </a:p>
      </dsp:txBody>
      <dsp:txXfrm rot="-5400000">
        <a:off x="3062624" y="4335673"/>
        <a:ext cx="5393217" cy="951010"/>
      </dsp:txXfrm>
    </dsp:sp>
    <dsp:sp modelId="{48715344-7D69-433A-8B98-71C20AE88AD5}">
      <dsp:nvSpPr>
        <dsp:cNvPr id="0" name=""/>
        <dsp:cNvSpPr/>
      </dsp:nvSpPr>
      <dsp:spPr>
        <a:xfrm>
          <a:off x="0" y="4152488"/>
          <a:ext cx="3062623" cy="13173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mbria" pitchFamily="18" charset="0"/>
            </a:rPr>
            <a:t>Для лиц с нарушением опорно-двигательного аппарата</a:t>
          </a:r>
          <a:endParaRPr lang="ru-RU" sz="2000" b="1" kern="1200" dirty="0">
            <a:latin typeface="Cambria" pitchFamily="18" charset="0"/>
          </a:endParaRPr>
        </a:p>
      </dsp:txBody>
      <dsp:txXfrm>
        <a:off x="64309" y="4216797"/>
        <a:ext cx="2934005" cy="11887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1D1FD-2080-47FD-916F-D4A0C120B79B}">
      <dsp:nvSpPr>
        <dsp:cNvPr id="0" name=""/>
        <dsp:cNvSpPr/>
      </dsp:nvSpPr>
      <dsp:spPr>
        <a:xfrm>
          <a:off x="359818" y="1747"/>
          <a:ext cx="7417267" cy="11601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ГИА может быть организована на дому для лиц, имеющих: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93797" y="35726"/>
        <a:ext cx="7349309" cy="1092186"/>
      </dsp:txXfrm>
    </dsp:sp>
    <dsp:sp modelId="{6848541C-BA82-4BFF-9DAD-483B2330DD42}">
      <dsp:nvSpPr>
        <dsp:cNvPr id="0" name=""/>
        <dsp:cNvSpPr/>
      </dsp:nvSpPr>
      <dsp:spPr>
        <a:xfrm>
          <a:off x="1101544" y="1161891"/>
          <a:ext cx="741726" cy="870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108"/>
              </a:lnTo>
              <a:lnTo>
                <a:pt x="741726" y="87010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731DD-06D3-4DB8-9113-EC9BA7C24DF7}">
      <dsp:nvSpPr>
        <dsp:cNvPr id="0" name=""/>
        <dsp:cNvSpPr/>
      </dsp:nvSpPr>
      <dsp:spPr>
        <a:xfrm>
          <a:off x="1843271" y="1451927"/>
          <a:ext cx="4550699" cy="1160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Cambria" pitchFamily="18" charset="0"/>
            </a:rPr>
            <a:t>медицинские основания (медицинская справка) для обучения на дому</a:t>
          </a:r>
          <a:endParaRPr lang="ru-RU" sz="2300" kern="1200" dirty="0">
            <a:latin typeface="Cambria" pitchFamily="18" charset="0"/>
          </a:endParaRPr>
        </a:p>
      </dsp:txBody>
      <dsp:txXfrm>
        <a:off x="1877250" y="1485906"/>
        <a:ext cx="4482741" cy="1092186"/>
      </dsp:txXfrm>
    </dsp:sp>
    <dsp:sp modelId="{AE61B487-BB01-4A80-99A0-8CBCCA79132E}">
      <dsp:nvSpPr>
        <dsp:cNvPr id="0" name=""/>
        <dsp:cNvSpPr/>
      </dsp:nvSpPr>
      <dsp:spPr>
        <a:xfrm>
          <a:off x="1101544" y="1161891"/>
          <a:ext cx="741726" cy="2320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0289"/>
              </a:lnTo>
              <a:lnTo>
                <a:pt x="741726" y="232028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57892-A0F4-4D0B-895B-920C0476F833}">
      <dsp:nvSpPr>
        <dsp:cNvPr id="0" name=""/>
        <dsp:cNvSpPr/>
      </dsp:nvSpPr>
      <dsp:spPr>
        <a:xfrm>
          <a:off x="1843271" y="2902108"/>
          <a:ext cx="4592705" cy="1160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Cambria" pitchFamily="18" charset="0"/>
            </a:rPr>
            <a:t>соответствующие рекомендации психолого-медико-педагогической комиссии</a:t>
          </a:r>
          <a:endParaRPr lang="ru-RU" sz="2300" kern="1200" dirty="0">
            <a:latin typeface="Cambria" pitchFamily="18" charset="0"/>
          </a:endParaRPr>
        </a:p>
      </dsp:txBody>
      <dsp:txXfrm>
        <a:off x="1877250" y="2936087"/>
        <a:ext cx="4524747" cy="10921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93518-8C59-4FA0-9798-424F6FB8A438}">
      <dsp:nvSpPr>
        <dsp:cNvPr id="0" name=""/>
        <dsp:cNvSpPr/>
      </dsp:nvSpPr>
      <dsp:spPr>
        <a:xfrm>
          <a:off x="3213366" y="1208"/>
          <a:ext cx="2320865" cy="110613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Государственная итоговая аттестация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267363" y="55205"/>
        <a:ext cx="2212871" cy="998144"/>
      </dsp:txXfrm>
    </dsp:sp>
    <dsp:sp modelId="{A824EA2C-B2C0-49D7-8447-1A345A1D3B11}">
      <dsp:nvSpPr>
        <dsp:cNvPr id="0" name=""/>
        <dsp:cNvSpPr/>
      </dsp:nvSpPr>
      <dsp:spPr>
        <a:xfrm>
          <a:off x="2161359" y="554277"/>
          <a:ext cx="4424880" cy="4424880"/>
        </a:xfrm>
        <a:custGeom>
          <a:avLst/>
          <a:gdLst/>
          <a:ahLst/>
          <a:cxnLst/>
          <a:rect l="0" t="0" r="0" b="0"/>
          <a:pathLst>
            <a:path>
              <a:moveTo>
                <a:pt x="3380817" y="333667"/>
              </a:moveTo>
              <a:arcTo wR="2212440" hR="2212440" stAng="18112607" swAng="143368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6B5C9-61ED-4E0A-AE58-30FACB0C5D7D}">
      <dsp:nvSpPr>
        <dsp:cNvPr id="0" name=""/>
        <dsp:cNvSpPr/>
      </dsp:nvSpPr>
      <dsp:spPr>
        <a:xfrm>
          <a:off x="5352833" y="1529966"/>
          <a:ext cx="2250243" cy="110613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Государственный выпускной экзамен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406830" y="1583963"/>
        <a:ext cx="2142249" cy="998144"/>
      </dsp:txXfrm>
    </dsp:sp>
    <dsp:sp modelId="{BCB4018C-2826-4503-BF51-29190A661514}">
      <dsp:nvSpPr>
        <dsp:cNvPr id="0" name=""/>
        <dsp:cNvSpPr/>
      </dsp:nvSpPr>
      <dsp:spPr>
        <a:xfrm>
          <a:off x="2161359" y="554277"/>
          <a:ext cx="4424880" cy="4424880"/>
        </a:xfrm>
        <a:custGeom>
          <a:avLst/>
          <a:gdLst/>
          <a:ahLst/>
          <a:cxnLst/>
          <a:rect l="0" t="0" r="0" b="0"/>
          <a:pathLst>
            <a:path>
              <a:moveTo>
                <a:pt x="4421813" y="2095982"/>
              </a:moveTo>
              <a:arcTo wR="2212440" hR="2212440" stAng="21418962" swAng="2198357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75DA5-7171-4C7A-8EE3-0AC3C5FD839D}">
      <dsp:nvSpPr>
        <dsp:cNvPr id="0" name=""/>
        <dsp:cNvSpPr/>
      </dsp:nvSpPr>
      <dsp:spPr>
        <a:xfrm>
          <a:off x="4687733" y="4003549"/>
          <a:ext cx="1973010" cy="110613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Вступительные испытания в ВУЗе</a:t>
          </a:r>
          <a:endParaRPr lang="ru-RU" sz="1600" b="1" kern="1200" dirty="0"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741730" y="4057546"/>
        <a:ext cx="1865016" cy="998144"/>
      </dsp:txXfrm>
    </dsp:sp>
    <dsp:sp modelId="{539C948A-6BB2-4060-B653-EE1735210059}">
      <dsp:nvSpPr>
        <dsp:cNvPr id="0" name=""/>
        <dsp:cNvSpPr/>
      </dsp:nvSpPr>
      <dsp:spPr>
        <a:xfrm>
          <a:off x="2161359" y="554277"/>
          <a:ext cx="4424880" cy="4424880"/>
        </a:xfrm>
        <a:custGeom>
          <a:avLst/>
          <a:gdLst/>
          <a:ahLst/>
          <a:cxnLst/>
          <a:rect l="0" t="0" r="0" b="0"/>
          <a:pathLst>
            <a:path>
              <a:moveTo>
                <a:pt x="2520856" y="4403278"/>
              </a:moveTo>
              <a:arcTo wR="2212440" hR="2212440" stAng="4919208" swAng="85094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B3AC8-90F9-4969-B12A-CAFF2C904CB5}">
      <dsp:nvSpPr>
        <dsp:cNvPr id="0" name=""/>
        <dsp:cNvSpPr/>
      </dsp:nvSpPr>
      <dsp:spPr>
        <a:xfrm>
          <a:off x="2016223" y="4003549"/>
          <a:ext cx="2114273" cy="110613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Прием в образовательную организацию высшего образования</a:t>
          </a:r>
          <a:endParaRPr lang="ru-RU" sz="1600" b="1" kern="1200" dirty="0"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70220" y="4057546"/>
        <a:ext cx="2006279" cy="998144"/>
      </dsp:txXfrm>
    </dsp:sp>
    <dsp:sp modelId="{8508D951-8E2F-4598-9227-5D952AB5A20A}">
      <dsp:nvSpPr>
        <dsp:cNvPr id="0" name=""/>
        <dsp:cNvSpPr/>
      </dsp:nvSpPr>
      <dsp:spPr>
        <a:xfrm>
          <a:off x="2161359" y="554277"/>
          <a:ext cx="4424880" cy="4424880"/>
        </a:xfrm>
        <a:custGeom>
          <a:avLst/>
          <a:gdLst/>
          <a:ahLst/>
          <a:cxnLst/>
          <a:rect l="0" t="0" r="0" b="0"/>
          <a:pathLst>
            <a:path>
              <a:moveTo>
                <a:pt x="370121" y="3437492"/>
              </a:moveTo>
              <a:arcTo wR="2212440" hR="2212440" stAng="8782682" swAng="2198357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92C70-4AF8-47BF-8391-3A6F1C55362E}">
      <dsp:nvSpPr>
        <dsp:cNvPr id="0" name=""/>
        <dsp:cNvSpPr/>
      </dsp:nvSpPr>
      <dsp:spPr>
        <a:xfrm>
          <a:off x="1109891" y="1529966"/>
          <a:ext cx="2319504" cy="110613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Единый государственный экзамен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163888" y="1583963"/>
        <a:ext cx="2211510" cy="998144"/>
      </dsp:txXfrm>
    </dsp:sp>
    <dsp:sp modelId="{808E5D72-A332-47D2-B897-7FB5B1E78A71}">
      <dsp:nvSpPr>
        <dsp:cNvPr id="0" name=""/>
        <dsp:cNvSpPr/>
      </dsp:nvSpPr>
      <dsp:spPr>
        <a:xfrm>
          <a:off x="2161359" y="554277"/>
          <a:ext cx="4424880" cy="4424880"/>
        </a:xfrm>
        <a:custGeom>
          <a:avLst/>
          <a:gdLst/>
          <a:ahLst/>
          <a:cxnLst/>
          <a:rect l="0" t="0" r="0" b="0"/>
          <a:pathLst>
            <a:path>
              <a:moveTo>
                <a:pt x="383193" y="967953"/>
              </a:moveTo>
              <a:arcTo wR="2212440" hR="2212440" stAng="12853711" swAng="143368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06518-0926-4FCD-B59C-7A284D84768F}">
      <dsp:nvSpPr>
        <dsp:cNvPr id="0" name=""/>
        <dsp:cNvSpPr/>
      </dsp:nvSpPr>
      <dsp:spPr>
        <a:xfrm>
          <a:off x="6202014" y="2495342"/>
          <a:ext cx="989701" cy="618147"/>
        </a:xfrm>
        <a:custGeom>
          <a:avLst/>
          <a:gdLst/>
          <a:ahLst/>
          <a:cxnLst/>
          <a:rect l="0" t="0" r="0" b="0"/>
          <a:pathLst>
            <a:path>
              <a:moveTo>
                <a:pt x="989701" y="0"/>
              </a:moveTo>
              <a:lnTo>
                <a:pt x="989701" y="618147"/>
              </a:lnTo>
              <a:lnTo>
                <a:pt x="0" y="61814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A346C-2017-47EA-8FAE-F7713CEBE3E3}">
      <dsp:nvSpPr>
        <dsp:cNvPr id="0" name=""/>
        <dsp:cNvSpPr/>
      </dsp:nvSpPr>
      <dsp:spPr>
        <a:xfrm>
          <a:off x="4848011" y="1030244"/>
          <a:ext cx="1914875" cy="620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296"/>
              </a:lnTo>
              <a:lnTo>
                <a:pt x="1914875" y="62029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B6DA5-0A4A-418E-ACF9-A2EA31E508C4}">
      <dsp:nvSpPr>
        <dsp:cNvPr id="0" name=""/>
        <dsp:cNvSpPr/>
      </dsp:nvSpPr>
      <dsp:spPr>
        <a:xfrm>
          <a:off x="2030241" y="2495342"/>
          <a:ext cx="987497" cy="618147"/>
        </a:xfrm>
        <a:custGeom>
          <a:avLst/>
          <a:gdLst/>
          <a:ahLst/>
          <a:cxnLst/>
          <a:rect l="0" t="0" r="0" b="0"/>
          <a:pathLst>
            <a:path>
              <a:moveTo>
                <a:pt x="987497" y="0"/>
              </a:moveTo>
              <a:lnTo>
                <a:pt x="987497" y="618147"/>
              </a:lnTo>
              <a:lnTo>
                <a:pt x="0" y="61814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95B29-8E5F-480F-8B69-757EF5BA1AF3}">
      <dsp:nvSpPr>
        <dsp:cNvPr id="0" name=""/>
        <dsp:cNvSpPr/>
      </dsp:nvSpPr>
      <dsp:spPr>
        <a:xfrm>
          <a:off x="3409232" y="1030244"/>
          <a:ext cx="1438778" cy="620296"/>
        </a:xfrm>
        <a:custGeom>
          <a:avLst/>
          <a:gdLst/>
          <a:ahLst/>
          <a:cxnLst/>
          <a:rect l="0" t="0" r="0" b="0"/>
          <a:pathLst>
            <a:path>
              <a:moveTo>
                <a:pt x="1438778" y="0"/>
              </a:moveTo>
              <a:lnTo>
                <a:pt x="1438778" y="620296"/>
              </a:lnTo>
              <a:lnTo>
                <a:pt x="0" y="62029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D80DD-ABD3-4A6E-B70E-64528CD089D2}">
      <dsp:nvSpPr>
        <dsp:cNvPr id="0" name=""/>
        <dsp:cNvSpPr/>
      </dsp:nvSpPr>
      <dsp:spPr>
        <a:xfrm>
          <a:off x="4332888" y="0"/>
          <a:ext cx="1030245" cy="103024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57354-453B-4B7E-BB76-0B9738087197}">
      <dsp:nvSpPr>
        <dsp:cNvPr id="0" name=""/>
        <dsp:cNvSpPr/>
      </dsp:nvSpPr>
      <dsp:spPr>
        <a:xfrm>
          <a:off x="4332888" y="0"/>
          <a:ext cx="1030245" cy="103024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83497-9428-43E2-80EE-32F9895D3CD6}">
      <dsp:nvSpPr>
        <dsp:cNvPr id="0" name=""/>
        <dsp:cNvSpPr/>
      </dsp:nvSpPr>
      <dsp:spPr>
        <a:xfrm>
          <a:off x="3817765" y="185443"/>
          <a:ext cx="2060490" cy="659356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СПО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817765" y="185443"/>
        <a:ext cx="2060490" cy="659356"/>
      </dsp:txXfrm>
    </dsp:sp>
    <dsp:sp modelId="{D10843E0-96CC-46A3-896D-C161044A6FD7}">
      <dsp:nvSpPr>
        <dsp:cNvPr id="0" name=""/>
        <dsp:cNvSpPr/>
      </dsp:nvSpPr>
      <dsp:spPr>
        <a:xfrm>
          <a:off x="2502616" y="1465097"/>
          <a:ext cx="1030245" cy="103024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BB85D-88DE-4493-B8D0-6C72A8E7E048}">
      <dsp:nvSpPr>
        <dsp:cNvPr id="0" name=""/>
        <dsp:cNvSpPr/>
      </dsp:nvSpPr>
      <dsp:spPr>
        <a:xfrm>
          <a:off x="2502616" y="1465097"/>
          <a:ext cx="1030245" cy="103024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BBFF6-845A-4D3F-8C47-0D724FD22F00}">
      <dsp:nvSpPr>
        <dsp:cNvPr id="0" name=""/>
        <dsp:cNvSpPr/>
      </dsp:nvSpPr>
      <dsp:spPr>
        <a:xfrm>
          <a:off x="1987493" y="1650541"/>
          <a:ext cx="2060490" cy="659356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Выпускники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987493" y="1650541"/>
        <a:ext cx="2060490" cy="659356"/>
      </dsp:txXfrm>
    </dsp:sp>
    <dsp:sp modelId="{4705C62F-9139-47A0-BBA3-1059AA231F93}">
      <dsp:nvSpPr>
        <dsp:cNvPr id="0" name=""/>
        <dsp:cNvSpPr/>
      </dsp:nvSpPr>
      <dsp:spPr>
        <a:xfrm>
          <a:off x="935711" y="2928045"/>
          <a:ext cx="1243784" cy="103024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D0B51-B33A-472B-AE63-968E5DD8C914}">
      <dsp:nvSpPr>
        <dsp:cNvPr id="0" name=""/>
        <dsp:cNvSpPr/>
      </dsp:nvSpPr>
      <dsp:spPr>
        <a:xfrm>
          <a:off x="935711" y="2928045"/>
          <a:ext cx="1243784" cy="103024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91C4D-CC34-4C14-B3CA-9C99DC8B1F56}">
      <dsp:nvSpPr>
        <dsp:cNvPr id="0" name=""/>
        <dsp:cNvSpPr/>
      </dsp:nvSpPr>
      <dsp:spPr>
        <a:xfrm>
          <a:off x="313819" y="3113489"/>
          <a:ext cx="2487568" cy="659356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Cambria" pitchFamily="18" charset="0"/>
            </a:rPr>
            <a:t>Вступительные испытания в ВУЗе (диплом об образовании</a:t>
          </a:r>
          <a:r>
            <a:rPr lang="ru-RU" sz="1500" kern="1200" dirty="0" smtClean="0">
              <a:latin typeface="Cambria" pitchFamily="18" charset="0"/>
            </a:rPr>
            <a:t>)</a:t>
          </a:r>
          <a:endParaRPr lang="ru-RU" sz="1500" kern="1200" dirty="0">
            <a:latin typeface="Cambria" pitchFamily="18" charset="0"/>
          </a:endParaRPr>
        </a:p>
      </dsp:txBody>
      <dsp:txXfrm>
        <a:off x="313819" y="3113489"/>
        <a:ext cx="2487568" cy="659356"/>
      </dsp:txXfrm>
    </dsp:sp>
    <dsp:sp modelId="{32DE043F-36A5-4C64-88BC-2F57BA8A9BEC}">
      <dsp:nvSpPr>
        <dsp:cNvPr id="0" name=""/>
        <dsp:cNvSpPr/>
      </dsp:nvSpPr>
      <dsp:spPr>
        <a:xfrm>
          <a:off x="6627466" y="1465097"/>
          <a:ext cx="1128499" cy="103024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E70C5-11B2-4206-BBC8-A0C89EA099FE}">
      <dsp:nvSpPr>
        <dsp:cNvPr id="0" name=""/>
        <dsp:cNvSpPr/>
      </dsp:nvSpPr>
      <dsp:spPr>
        <a:xfrm>
          <a:off x="6627466" y="1465097"/>
          <a:ext cx="1128499" cy="103024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CA059-46C2-4ED3-A906-C5C7F73E4476}">
      <dsp:nvSpPr>
        <dsp:cNvPr id="0" name=""/>
        <dsp:cNvSpPr/>
      </dsp:nvSpPr>
      <dsp:spPr>
        <a:xfrm>
          <a:off x="6063216" y="1650541"/>
          <a:ext cx="2256999" cy="659356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Обучающиеся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063216" y="1650541"/>
        <a:ext cx="2256999" cy="659356"/>
      </dsp:txXfrm>
    </dsp:sp>
    <dsp:sp modelId="{46438CD1-A553-4DEF-A15E-21998B43AD93}">
      <dsp:nvSpPr>
        <dsp:cNvPr id="0" name=""/>
        <dsp:cNvSpPr/>
      </dsp:nvSpPr>
      <dsp:spPr>
        <a:xfrm>
          <a:off x="5104356" y="2928045"/>
          <a:ext cx="1247338" cy="103024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C2FF2-763B-47FE-B7BC-14500E2EA1BE}">
      <dsp:nvSpPr>
        <dsp:cNvPr id="0" name=""/>
        <dsp:cNvSpPr/>
      </dsp:nvSpPr>
      <dsp:spPr>
        <a:xfrm>
          <a:off x="5104356" y="2928045"/>
          <a:ext cx="1247338" cy="103024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91DDAC-A1D1-4F54-9A8D-16663010D2E6}">
      <dsp:nvSpPr>
        <dsp:cNvPr id="0" name=""/>
        <dsp:cNvSpPr/>
      </dsp:nvSpPr>
      <dsp:spPr>
        <a:xfrm>
          <a:off x="4480687" y="3113489"/>
          <a:ext cx="2494677" cy="659356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Cambria" pitchFamily="18" charset="0"/>
            </a:rPr>
            <a:t>ГИА в порядке экстерната (аттестат о среднем общем образовании)</a:t>
          </a:r>
          <a:endParaRPr lang="ru-RU" sz="1500" b="1" kern="1200" dirty="0">
            <a:latin typeface="Cambria" pitchFamily="18" charset="0"/>
          </a:endParaRPr>
        </a:p>
      </dsp:txBody>
      <dsp:txXfrm>
        <a:off x="4480687" y="3113489"/>
        <a:ext cx="2494677" cy="659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E1DC3-3DF3-46DD-9732-3CB2B3987A48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A38D-B734-4EA0-B669-AF88694DE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9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22080-716E-4401-90B5-DAAF2060C8D4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492FA-8E72-4870-93D1-116F6A19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592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AF25C5-A627-43F6-A001-A5835A4BD53A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97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68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68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34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34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34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92FA-8E72-4870-93D1-116F6A19BF87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586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42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1B16CB7-428C-484F-8B8C-742AD9E58937}" type="slidenum">
              <a:rPr lang="ru-RU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1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9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551FA-8605-4720-AB93-90AF295C6CB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224-97F7-490A-B934-2FB382DE131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9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CF97-62A0-4DAC-9DB1-FF17090F6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CABE5-8475-4850-83F6-7462E25008E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4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4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36CF-0A3C-47F8-B04A-48650009F40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CB2A-DF0C-4AB6-BF86-A51512CD5F5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73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E9174-92FE-4ED6-A0B6-A3018A59DA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56B28-C4C4-49E3-8878-E65BC629A71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56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FE4C0-960A-4A48-9145-4D58019AC6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E8374-394E-4758-8D1C-9EB470881A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8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1BAD4-6070-4172-BE3C-8EA8647C554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A0F0-A63A-473E-9150-0C876367BA8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9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ACEAC-74A8-424F-A716-F561F079D9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8A911-33B7-49BB-938F-5F8AAA854E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7E159-1827-435F-A2CD-E4511BA35A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75A75-6807-418F-8B59-FE4B1D95466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7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0EE3-CC60-4559-B239-70DBD044A06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CD642-FCC7-4B45-8CC8-F769D80877A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430E5-34C9-4658-9C1C-38FD876929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E1AD-5C48-4B5F-91DC-2A2FC960F57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50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40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DCBE4-FF3B-4D8D-8C61-82BF246C4C2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04BC9-D748-423D-9CB1-BA9C45FBA00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92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15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8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E257E0-7E82-4384-90EF-189AF12F5CE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8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18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FE1F12-A712-4AE9-9E32-66E7461C4D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5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8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21.jpe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24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8568952" cy="224676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Особенности подготовки и проведения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государственной итоговой аттестации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по образовательным программам среднего общего образования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в 2015 году на территории Ростовской области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4077072"/>
            <a:ext cx="66967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kern="0" dirty="0" smtClean="0">
                <a:solidFill>
                  <a:srgbClr val="2E3192"/>
                </a:solidFill>
                <a:latin typeface="Cambria" pitchFamily="18" charset="0"/>
              </a:rPr>
              <a:t>Чубарова Лариса Григорьевна, </a:t>
            </a:r>
            <a:endParaRPr lang="ru-RU" sz="1600" kern="0" dirty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ru-RU" sz="1600" i="1" kern="0" dirty="0">
                <a:solidFill>
                  <a:srgbClr val="2E3192"/>
                </a:solidFill>
                <a:latin typeface="Cambria" pitchFamily="18" charset="0"/>
              </a:rPr>
              <a:t>г</a:t>
            </a:r>
            <a:r>
              <a:rPr lang="ru-RU" sz="1600" i="1" kern="0" dirty="0" smtClean="0">
                <a:solidFill>
                  <a:srgbClr val="2E3192"/>
                </a:solidFill>
                <a:latin typeface="Cambria" pitchFamily="18" charset="0"/>
              </a:rPr>
              <a:t>лавный специалист сектора мониторинга и обеспечения проведения </a:t>
            </a:r>
            <a:endParaRPr lang="ru-RU" sz="1600" i="1" kern="0" dirty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ru-RU" sz="1600" i="1" kern="0" dirty="0" smtClean="0">
                <a:solidFill>
                  <a:srgbClr val="2E3192"/>
                </a:solidFill>
                <a:latin typeface="Cambria" pitchFamily="18" charset="0"/>
              </a:rPr>
              <a:t>государственной итоговой  аттестации обучающихся</a:t>
            </a:r>
          </a:p>
          <a:p>
            <a:pPr algn="ctr">
              <a:defRPr/>
            </a:pPr>
            <a:endParaRPr lang="ru-RU" sz="1600" i="1" kern="0" dirty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endParaRPr lang="ru-RU" sz="1600" i="1" kern="0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endParaRPr lang="ru-RU" sz="1600" i="1" kern="0" dirty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endParaRPr lang="ru-RU" sz="1600" i="1" kern="0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ru-RU" sz="16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24 октября 2014 года</a:t>
            </a:r>
            <a:endParaRPr lang="ru-RU" sz="1200" kern="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8167" y="2132856"/>
            <a:ext cx="8928992" cy="156966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Организация и проведение ГИА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для лиц с ограниченными возможностями здоровья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1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3168352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ru-RU" sz="2800" b="1" dirty="0">
                <a:ln w="10541" cmpd="sng">
                  <a:solidFill>
                    <a:srgbClr val="333399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</a:rPr>
              <a:t>Обучающийся </a:t>
            </a:r>
            <a:endParaRPr lang="ru-RU" sz="2800" b="1" dirty="0" smtClean="0">
              <a:ln w="10541" cmpd="sng">
                <a:solidFill>
                  <a:srgbClr val="333399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</a:rPr>
              <a:t>с </a:t>
            </a:r>
            <a:r>
              <a:rPr lang="ru-RU" sz="2800" b="1" dirty="0">
                <a:ln w="10541" cmpd="sng">
                  <a:solidFill>
                    <a:srgbClr val="333399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</a:rPr>
              <a:t>ограниченными возможностями здоровья </a:t>
            </a:r>
            <a:endParaRPr lang="ru-RU" sz="2800" b="1" dirty="0" smtClean="0">
              <a:ln w="10541" cmpd="sng">
                <a:solidFill>
                  <a:srgbClr val="333399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ru-RU" sz="2400" i="1" dirty="0" smtClean="0">
                <a:solidFill>
                  <a:srgbClr val="333399"/>
                </a:solidFill>
                <a:latin typeface="Cambria" pitchFamily="18" charset="0"/>
              </a:rPr>
              <a:t>физическое </a:t>
            </a:r>
            <a:r>
              <a:rPr lang="ru-RU" sz="2400" i="1" dirty="0">
                <a:solidFill>
                  <a:srgbClr val="333399"/>
                </a:solidFill>
                <a:latin typeface="Cambria" pitchFamily="18" charset="0"/>
              </a:rPr>
              <a:t>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</a:t>
            </a:r>
            <a:r>
              <a:rPr lang="ru-RU" sz="2400" b="1" i="1" dirty="0">
                <a:solidFill>
                  <a:srgbClr val="333399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332656"/>
            <a:ext cx="8229600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Определение лиц с ОВЗ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5333" y="5335277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333399"/>
                </a:solidFill>
                <a:latin typeface="Cambria" pitchFamily="18" charset="0"/>
              </a:rPr>
              <a:t>Статья 2 Федерального закона от 29.12.2013 № 273-ФЗ «Об образовании в Российской Федерации» </a:t>
            </a:r>
            <a:endParaRPr lang="en-US" sz="1200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5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352928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333399"/>
                </a:solidFill>
                <a:latin typeface="Cambria" pitchFamily="18" charset="0"/>
              </a:rPr>
              <a:t>Нормативное и методическое обеспечение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333399"/>
              </a:solidFill>
              <a:latin typeface="Cambria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868967640"/>
              </p:ext>
            </p:extLst>
          </p:nvPr>
        </p:nvGraphicFramePr>
        <p:xfrm>
          <a:off x="251520" y="692696"/>
          <a:ext cx="856895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574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332656"/>
            <a:ext cx="8229600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Итоговое сочинение (изложение)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052736"/>
            <a:ext cx="8352928" cy="698376"/>
          </a:xfrm>
          <a:prstGeom prst="roundRect">
            <a:avLst/>
          </a:prstGeom>
          <a:solidFill>
            <a:srgbClr val="CCFF99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Обучающиеся с ОВЗ вправе выбрать как форму допуска к ГИА –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ИЗЛОЖЕНИЕ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2060848"/>
            <a:ext cx="2304256" cy="1656184"/>
          </a:xfrm>
          <a:prstGeom prst="roundRect">
            <a:avLst/>
          </a:prstGeom>
          <a:solidFill>
            <a:srgbClr val="CCFF99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Cambria" pitchFamily="18" charset="0"/>
              </a:rPr>
              <a:t>Итоговое изложение как допуск к ГИА вправе писать:</a:t>
            </a:r>
            <a:endParaRPr lang="ru-RU" b="1" i="1" dirty="0">
              <a:solidFill>
                <a:schemeClr val="tx1"/>
              </a:solidFill>
              <a:latin typeface="Cambria" pitchFamily="18" charset="0"/>
            </a:endParaRPr>
          </a:p>
        </p:txBody>
      </p:sp>
      <p:cxnSp>
        <p:nvCxnSpPr>
          <p:cNvPr id="8" name="Соединительная линия уступом 7"/>
          <p:cNvCxnSpPr>
            <a:stCxn id="5" idx="1"/>
            <a:endCxn id="6" idx="1"/>
          </p:cNvCxnSpPr>
          <p:nvPr/>
        </p:nvCxnSpPr>
        <p:spPr>
          <a:xfrm rot="10800000" flipH="1" flipV="1">
            <a:off x="467544" y="1401924"/>
            <a:ext cx="360040" cy="1487016"/>
          </a:xfrm>
          <a:prstGeom prst="bentConnector3">
            <a:avLst>
              <a:gd name="adj1" fmla="val -63493"/>
            </a:avLst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3851920" y="2060848"/>
            <a:ext cx="4968552" cy="7200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обучающиеся с ОВЗ, дети-инвалиды и 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инвалиды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51920" y="2996952"/>
            <a:ext cx="4968552" cy="187220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лица, обучающиеся по состоянию здоровья на дому,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851920" y="5085184"/>
            <a:ext cx="4968552" cy="12961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обучающиеся, получающие среднее общее образование в учебно-воспитательных учреждениях закрытого типа и в учреждениях, исполняющих наказание в виде лишения свободы</a:t>
            </a:r>
          </a:p>
        </p:txBody>
      </p:sp>
      <p:cxnSp>
        <p:nvCxnSpPr>
          <p:cNvPr id="20" name="Соединительная линия уступом 19"/>
          <p:cNvCxnSpPr>
            <a:stCxn id="6" idx="3"/>
            <a:endCxn id="14" idx="1"/>
          </p:cNvCxnSpPr>
          <p:nvPr/>
        </p:nvCxnSpPr>
        <p:spPr>
          <a:xfrm flipV="1">
            <a:off x="3131840" y="2420888"/>
            <a:ext cx="720080" cy="468052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6" idx="3"/>
            <a:endCxn id="16" idx="1"/>
          </p:cNvCxnSpPr>
          <p:nvPr/>
        </p:nvCxnSpPr>
        <p:spPr>
          <a:xfrm>
            <a:off x="3131840" y="2888940"/>
            <a:ext cx="720080" cy="1044116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stCxn id="6" idx="3"/>
            <a:endCxn id="19" idx="1"/>
          </p:cNvCxnSpPr>
          <p:nvPr/>
        </p:nvCxnSpPr>
        <p:spPr>
          <a:xfrm>
            <a:off x="3131840" y="2888940"/>
            <a:ext cx="720080" cy="2844316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827584" y="4314344"/>
            <a:ext cx="2313654" cy="15629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Результаты изложения не учитываются при поступлении в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ВУЗы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3507" y="4372533"/>
            <a:ext cx="6480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!</a:t>
            </a:r>
            <a:endParaRPr lang="ru-RU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7170" name="Picture 2" descr="C:\Users\kadach_tg\Desktop\соч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07" y="13590"/>
            <a:ext cx="1039146" cy="103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432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395536" y="260648"/>
            <a:ext cx="8229600" cy="95410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Обучающиеся с ОВЗ, инвалиды и дети-инвалиды для участия в ГИА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464313"/>
            <a:ext cx="223224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форме ЕГЭ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696125"/>
            <a:ext cx="223224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форме ГВЭ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195736" y="1327120"/>
            <a:ext cx="792088" cy="1597824"/>
          </a:xfrm>
          <a:prstGeom prst="stripedRightArrow">
            <a:avLst/>
          </a:prstGeom>
          <a:solidFill>
            <a:srgbClr val="FF0000">
              <a:alpha val="25000"/>
            </a:srgbClr>
          </a:solidFill>
          <a:ln>
            <a:solidFill>
              <a:srgbClr val="C00000"/>
            </a:solidFill>
          </a:ln>
          <a:scene3d>
            <a:camera prst="orthographicFront">
              <a:rot lat="1800000" lon="12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236912" y="3696125"/>
            <a:ext cx="750912" cy="1597824"/>
          </a:xfrm>
          <a:prstGeom prst="stripedRightArrow">
            <a:avLst/>
          </a:prstGeom>
          <a:solidFill>
            <a:srgbClr val="FF0000">
              <a:alpha val="25000"/>
            </a:srgbClr>
          </a:solidFill>
          <a:ln>
            <a:solidFill>
              <a:srgbClr val="C00000"/>
            </a:solidFill>
          </a:ln>
          <a:scene3d>
            <a:camera prst="orthographicFront">
              <a:rot lat="1800000" lon="12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3059832" y="1327120"/>
            <a:ext cx="3816424" cy="1741840"/>
          </a:xfrm>
          <a:prstGeom prst="horizontalScroll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Cambria" pitchFamily="18" charset="0"/>
              </a:rPr>
              <a:t>Подают заявление в ОО</a:t>
            </a:r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, имеющую государственную аккредитацию</a:t>
            </a:r>
            <a:endParaRPr lang="ru-RU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059832" y="2924944"/>
            <a:ext cx="3816424" cy="3312368"/>
          </a:xfrm>
          <a:prstGeom prst="horizontalScroll">
            <a:avLst>
              <a:gd name="adj" fmla="val 6585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itchFamily="18" charset="0"/>
              </a:rPr>
              <a:t>- </a:t>
            </a:r>
            <a:r>
              <a:rPr lang="ru-RU" sz="1600" b="1" u="sng" dirty="0" smtClean="0">
                <a:solidFill>
                  <a:schemeClr val="tx1"/>
                </a:solidFill>
                <a:latin typeface="Cambria" pitchFamily="18" charset="0"/>
              </a:rPr>
              <a:t>Подают заявление в ОО</a:t>
            </a:r>
            <a:r>
              <a:rPr lang="ru-RU" sz="1600" b="1" dirty="0" smtClean="0">
                <a:solidFill>
                  <a:schemeClr val="tx1"/>
                </a:solidFill>
                <a:latin typeface="Cambria" pitchFamily="18" charset="0"/>
              </a:rPr>
              <a:t>, имеющую государственную аккредитацию,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itchFamily="18" charset="0"/>
              </a:rPr>
              <a:t>- </a:t>
            </a:r>
            <a:r>
              <a:rPr lang="ru-RU" sz="1600" b="1" u="sng" dirty="0" smtClean="0">
                <a:solidFill>
                  <a:schemeClr val="tx1"/>
                </a:solidFill>
                <a:latin typeface="Cambria" pitchFamily="18" charset="0"/>
              </a:rPr>
              <a:t>Предоставляют </a:t>
            </a:r>
            <a:r>
              <a:rPr lang="ru-RU" sz="1600" b="1" u="sng" dirty="0">
                <a:solidFill>
                  <a:schemeClr val="tx1"/>
                </a:solidFill>
                <a:latin typeface="Cambria" pitchFamily="18" charset="0"/>
              </a:rPr>
              <a:t>копию рекомендаций </a:t>
            </a:r>
            <a:r>
              <a:rPr lang="ru-RU" sz="1600" b="1" u="sng" dirty="0" smtClean="0">
                <a:solidFill>
                  <a:schemeClr val="tx1"/>
                </a:solidFill>
                <a:latin typeface="Cambria" pitchFamily="18" charset="0"/>
              </a:rPr>
              <a:t>ПМПК</a:t>
            </a:r>
            <a:r>
              <a:rPr lang="ru-RU" sz="1600" b="1" dirty="0" smtClean="0">
                <a:solidFill>
                  <a:schemeClr val="tx1"/>
                </a:solidFill>
                <a:latin typeface="Cambria" pitchFamily="18" charset="0"/>
              </a:rPr>
              <a:t>,</a:t>
            </a:r>
            <a:endParaRPr lang="ru-RU" sz="16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ambria" pitchFamily="18" charset="0"/>
              </a:rPr>
              <a:t>- Инвалиды</a:t>
            </a:r>
            <a:r>
              <a:rPr lang="ru-RU" sz="1600" b="1" dirty="0">
                <a:solidFill>
                  <a:schemeClr val="tx1"/>
                </a:solidFill>
                <a:latin typeface="Cambria" pitchFamily="18" charset="0"/>
              </a:rPr>
              <a:t>, дети-инвалиды – </a:t>
            </a:r>
            <a:r>
              <a:rPr lang="ru-RU" sz="1600" b="1" u="sng" dirty="0">
                <a:solidFill>
                  <a:schemeClr val="tx1"/>
                </a:solidFill>
                <a:latin typeface="Cambria" pitchFamily="18" charset="0"/>
              </a:rPr>
              <a:t>предоставляют оригинал или заверенную копию справки</a:t>
            </a:r>
            <a:r>
              <a:rPr lang="ru-RU" sz="1600" b="1" dirty="0">
                <a:solidFill>
                  <a:schemeClr val="tx1"/>
                </a:solidFill>
                <a:latin typeface="Cambria" pitchFamily="18" charset="0"/>
              </a:rPr>
              <a:t>, подтверждающей факт установления </a:t>
            </a:r>
            <a:r>
              <a:rPr lang="ru-RU" sz="1600" b="1" dirty="0" smtClean="0">
                <a:solidFill>
                  <a:schemeClr val="tx1"/>
                </a:solidFill>
                <a:latin typeface="Cambria" pitchFamily="18" charset="0"/>
              </a:rPr>
              <a:t>инвалидности</a:t>
            </a:r>
            <a:endParaRPr lang="ru-RU" sz="16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Плюс 10"/>
          <p:cNvSpPr/>
          <p:nvPr/>
        </p:nvSpPr>
        <p:spPr>
          <a:xfrm>
            <a:off x="1007603" y="2876398"/>
            <a:ext cx="432048" cy="432048"/>
          </a:xfrm>
          <a:prstGeom prst="mathPlus">
            <a:avLst/>
          </a:prstGeom>
          <a:solidFill>
            <a:srgbClr val="FFFFC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 11"/>
          <p:cNvSpPr/>
          <p:nvPr/>
        </p:nvSpPr>
        <p:spPr>
          <a:xfrm>
            <a:off x="6948264" y="2778839"/>
            <a:ext cx="576064" cy="627165"/>
          </a:xfrm>
          <a:prstGeom prst="mathEqual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96472" y="2615367"/>
            <a:ext cx="159082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Особые </a:t>
            </a:r>
          </a:p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условия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740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Особые условия для лиц в ОВЗ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31382368"/>
              </p:ext>
            </p:extLst>
          </p:nvPr>
        </p:nvGraphicFramePr>
        <p:xfrm>
          <a:off x="323528" y="692696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994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626541"/>
              </p:ext>
            </p:extLst>
          </p:nvPr>
        </p:nvGraphicFramePr>
        <p:xfrm>
          <a:off x="323528" y="836712"/>
          <a:ext cx="85072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Особые условия для лиц в ОВЗ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8195" name="Picture 3" descr="C:\Users\kadach_tg\Desktop\глухие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6" y="873696"/>
            <a:ext cx="769268" cy="769268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kadach_tg\Desktop\слепые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6872"/>
            <a:ext cx="704652" cy="704652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kadach_tg\Desktop\слабовидящие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6" y="3573016"/>
            <a:ext cx="662954" cy="659580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kadach_tg\Desktop\позвоночник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877272"/>
            <a:ext cx="761070" cy="60885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424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373887"/>
            <a:ext cx="8229600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Организация ППЭ на дому</a:t>
            </a:r>
            <a:endParaRPr lang="ru-RU" sz="32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84232266"/>
              </p:ext>
            </p:extLst>
          </p:nvPr>
        </p:nvGraphicFramePr>
        <p:xfrm>
          <a:off x="827584" y="1484784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12573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9714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127666"/>
            <a:ext cx="8229600" cy="107721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Схема подготовки и проведения ЕГЭ </a:t>
            </a:r>
            <a:br>
              <a:rPr lang="ru-RU" sz="32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32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для лиц с ОВЗ</a:t>
            </a:r>
            <a:endParaRPr lang="ru-RU" sz="32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0477" y="1607806"/>
            <a:ext cx="1346652" cy="504056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ОО</a:t>
            </a: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0137" y="3921410"/>
            <a:ext cx="1346652" cy="57606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ПМПК</a:t>
            </a: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38433" y="2619333"/>
            <a:ext cx="1637423" cy="720080"/>
          </a:xfrm>
          <a:prstGeom prst="roundRect">
            <a:avLst>
              <a:gd name="adj" fmla="val 8427"/>
            </a:avLst>
          </a:prstGeom>
          <a:solidFill>
            <a:srgbClr val="FFFFCC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Пакет документов: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63888" y="1484784"/>
            <a:ext cx="1728192" cy="627078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з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аявление участника ЕГЭ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63888" y="2267710"/>
            <a:ext cx="1728192" cy="627078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з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аключение ПМПК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63888" y="3093233"/>
            <a:ext cx="1728192" cy="627078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справка об инвалидности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63888" y="3959307"/>
            <a:ext cx="1728192" cy="627078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н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аправление от ОО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2120" y="2691341"/>
            <a:ext cx="1008112" cy="57606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РЦОИ</a:t>
            </a: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020272" y="1294267"/>
            <a:ext cx="1872208" cy="627078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н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аправление от МОУО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020272" y="1979678"/>
            <a:ext cx="1872208" cy="711663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н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азначение спец. места на экзамене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020272" y="2766205"/>
            <a:ext cx="1872208" cy="627078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п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рикрепление к ППЭ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20272" y="3442928"/>
            <a:ext cx="1872208" cy="516379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с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ведения об ассистентах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652120" y="5373216"/>
            <a:ext cx="1008112" cy="57606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ГЭК</a:t>
            </a: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020272" y="4010372"/>
            <a:ext cx="1872208" cy="398140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с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бор сведений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016689" y="4497474"/>
            <a:ext cx="1872208" cy="398140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рассадка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16689" y="4975076"/>
            <a:ext cx="1872208" cy="398140"/>
          </a:xfrm>
          <a:prstGeom prst="roundRect">
            <a:avLst>
              <a:gd name="adj" fmla="val 28404"/>
            </a:avLst>
          </a:prstGeom>
          <a:solidFill>
            <a:srgbClr val="FFFFCC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Cambria" pitchFamily="18" charset="0"/>
              </a:rPr>
              <a:t>п</a:t>
            </a:r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ередача в ГЭК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790832" y="5301208"/>
            <a:ext cx="3501248" cy="720080"/>
          </a:xfrm>
          <a:prstGeom prst="roundRect">
            <a:avLst>
              <a:gd name="adj" fmla="val 8427"/>
            </a:avLst>
          </a:prstGeom>
          <a:solidFill>
            <a:srgbClr val="FFFFCC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Согласование списков участников ЕГЭ с ОВЗ, претендующих на спец. место на экзамене, ассистентов</a:t>
            </a:r>
          </a:p>
        </p:txBody>
      </p:sp>
      <p:cxnSp>
        <p:nvCxnSpPr>
          <p:cNvPr id="25" name="Прямая со стрелкой 24"/>
          <p:cNvCxnSpPr>
            <a:endCxn id="9" idx="0"/>
          </p:cNvCxnSpPr>
          <p:nvPr/>
        </p:nvCxnSpPr>
        <p:spPr>
          <a:xfrm>
            <a:off x="1557129" y="1921345"/>
            <a:ext cx="900016" cy="697988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8" idx="3"/>
            <a:endCxn id="9" idx="2"/>
          </p:cNvCxnSpPr>
          <p:nvPr/>
        </p:nvCxnSpPr>
        <p:spPr>
          <a:xfrm flipV="1">
            <a:off x="1556789" y="3339413"/>
            <a:ext cx="900356" cy="870029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4" idx="2"/>
            <a:endCxn id="19" idx="0"/>
          </p:cNvCxnSpPr>
          <p:nvPr/>
        </p:nvCxnSpPr>
        <p:spPr>
          <a:xfrm>
            <a:off x="6156176" y="3267405"/>
            <a:ext cx="0" cy="2105811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3" idx="3"/>
            <a:endCxn id="19" idx="1"/>
          </p:cNvCxnSpPr>
          <p:nvPr/>
        </p:nvCxnSpPr>
        <p:spPr>
          <a:xfrm>
            <a:off x="5292080" y="5661248"/>
            <a:ext cx="360040" cy="0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9" idx="3"/>
            <a:endCxn id="10" idx="1"/>
          </p:cNvCxnSpPr>
          <p:nvPr/>
        </p:nvCxnSpPr>
        <p:spPr>
          <a:xfrm flipV="1">
            <a:off x="3275856" y="1798323"/>
            <a:ext cx="288032" cy="1181050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4"/>
          <p:cNvCxnSpPr>
            <a:stCxn id="9" idx="3"/>
            <a:endCxn id="11" idx="1"/>
          </p:cNvCxnSpPr>
          <p:nvPr/>
        </p:nvCxnSpPr>
        <p:spPr>
          <a:xfrm flipV="1">
            <a:off x="3275856" y="2581249"/>
            <a:ext cx="288032" cy="398124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34"/>
          <p:cNvCxnSpPr>
            <a:stCxn id="9" idx="3"/>
            <a:endCxn id="12" idx="1"/>
          </p:cNvCxnSpPr>
          <p:nvPr/>
        </p:nvCxnSpPr>
        <p:spPr>
          <a:xfrm>
            <a:off x="3275856" y="2979373"/>
            <a:ext cx="288032" cy="427399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34"/>
          <p:cNvCxnSpPr>
            <a:stCxn id="9" idx="3"/>
            <a:endCxn id="13" idx="1"/>
          </p:cNvCxnSpPr>
          <p:nvPr/>
        </p:nvCxnSpPr>
        <p:spPr>
          <a:xfrm>
            <a:off x="3275856" y="2979373"/>
            <a:ext cx="288032" cy="1293473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34"/>
          <p:cNvCxnSpPr>
            <a:stCxn id="14" idx="3"/>
            <a:endCxn id="15" idx="1"/>
          </p:cNvCxnSpPr>
          <p:nvPr/>
        </p:nvCxnSpPr>
        <p:spPr>
          <a:xfrm flipV="1">
            <a:off x="6660232" y="1607806"/>
            <a:ext cx="360040" cy="1371567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34"/>
          <p:cNvCxnSpPr>
            <a:stCxn id="14" idx="3"/>
            <a:endCxn id="16" idx="1"/>
          </p:cNvCxnSpPr>
          <p:nvPr/>
        </p:nvCxnSpPr>
        <p:spPr>
          <a:xfrm flipV="1">
            <a:off x="6660232" y="2335510"/>
            <a:ext cx="360040" cy="643863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34"/>
          <p:cNvCxnSpPr>
            <a:stCxn id="14" idx="3"/>
            <a:endCxn id="17" idx="1"/>
          </p:cNvCxnSpPr>
          <p:nvPr/>
        </p:nvCxnSpPr>
        <p:spPr>
          <a:xfrm>
            <a:off x="6660232" y="2979373"/>
            <a:ext cx="360040" cy="100371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34"/>
          <p:cNvCxnSpPr>
            <a:stCxn id="18" idx="1"/>
            <a:endCxn id="14" idx="3"/>
          </p:cNvCxnSpPr>
          <p:nvPr/>
        </p:nvCxnSpPr>
        <p:spPr>
          <a:xfrm rot="10800000">
            <a:off x="6660232" y="2979374"/>
            <a:ext cx="360040" cy="721745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34"/>
          <p:cNvCxnSpPr>
            <a:stCxn id="20" idx="1"/>
            <a:endCxn id="14" idx="3"/>
          </p:cNvCxnSpPr>
          <p:nvPr/>
        </p:nvCxnSpPr>
        <p:spPr>
          <a:xfrm rot="10800000">
            <a:off x="6660232" y="2979374"/>
            <a:ext cx="360040" cy="1230069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34"/>
          <p:cNvCxnSpPr>
            <a:stCxn id="21" idx="1"/>
            <a:endCxn id="14" idx="3"/>
          </p:cNvCxnSpPr>
          <p:nvPr/>
        </p:nvCxnSpPr>
        <p:spPr>
          <a:xfrm rot="10800000">
            <a:off x="6660233" y="2979374"/>
            <a:ext cx="356457" cy="1717171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34"/>
          <p:cNvCxnSpPr>
            <a:stCxn id="22" idx="1"/>
            <a:endCxn id="14" idx="3"/>
          </p:cNvCxnSpPr>
          <p:nvPr/>
        </p:nvCxnSpPr>
        <p:spPr>
          <a:xfrm rot="10800000">
            <a:off x="6660233" y="2979374"/>
            <a:ext cx="356457" cy="2194773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3">
                <a:lumMod val="75000"/>
              </a:schemeClr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10" idx="3"/>
            <a:endCxn id="14" idx="1"/>
          </p:cNvCxnSpPr>
          <p:nvPr/>
        </p:nvCxnSpPr>
        <p:spPr>
          <a:xfrm>
            <a:off x="5292080" y="1798323"/>
            <a:ext cx="360040" cy="1181050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stCxn id="11" idx="3"/>
            <a:endCxn id="14" idx="1"/>
          </p:cNvCxnSpPr>
          <p:nvPr/>
        </p:nvCxnSpPr>
        <p:spPr>
          <a:xfrm>
            <a:off x="5292080" y="2581249"/>
            <a:ext cx="360040" cy="398124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12" idx="3"/>
            <a:endCxn id="14" idx="1"/>
          </p:cNvCxnSpPr>
          <p:nvPr/>
        </p:nvCxnSpPr>
        <p:spPr>
          <a:xfrm flipV="1">
            <a:off x="5292080" y="2979373"/>
            <a:ext cx="360040" cy="427399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13" idx="3"/>
            <a:endCxn id="14" idx="1"/>
          </p:cNvCxnSpPr>
          <p:nvPr/>
        </p:nvCxnSpPr>
        <p:spPr>
          <a:xfrm flipV="1">
            <a:off x="5292080" y="2979373"/>
            <a:ext cx="360040" cy="1293473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544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373887"/>
            <a:ext cx="8229600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Сдача ГИА-11 лицами с ОВЗ</a:t>
            </a:r>
            <a:endParaRPr lang="ru-RU" sz="32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37442926"/>
              </p:ext>
            </p:extLst>
          </p:nvPr>
        </p:nvGraphicFramePr>
        <p:xfrm>
          <a:off x="179512" y="1052736"/>
          <a:ext cx="87129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H="1">
            <a:off x="2263754" y="1628800"/>
            <a:ext cx="868086" cy="864298"/>
          </a:xfrm>
          <a:prstGeom prst="straightConnector1">
            <a:avLst/>
          </a:prstGeom>
          <a:ln w="2222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07704" y="4005064"/>
            <a:ext cx="356050" cy="1008112"/>
          </a:xfrm>
          <a:prstGeom prst="straightConnector1">
            <a:avLst/>
          </a:prstGeom>
          <a:ln w="2222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940152" y="1628800"/>
            <a:ext cx="720080" cy="792088"/>
          </a:xfrm>
          <a:prstGeom prst="straightConnector1">
            <a:avLst/>
          </a:prstGeom>
          <a:ln w="2222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6660232" y="4005064"/>
            <a:ext cx="432048" cy="1008112"/>
          </a:xfrm>
          <a:prstGeom prst="straightConnector1">
            <a:avLst/>
          </a:prstGeom>
          <a:ln w="2222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4355976" y="5805264"/>
            <a:ext cx="432048" cy="0"/>
          </a:xfrm>
          <a:prstGeom prst="straightConnector1">
            <a:avLst/>
          </a:prstGeom>
          <a:ln w="2222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16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kadach_tg\Desktop\ЕГЭ-выбор будущег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04" y="1340768"/>
            <a:ext cx="8568952" cy="359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296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189221"/>
            <a:ext cx="8229600" cy="95410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Прием в образовательную организацию высшего профессионального образования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0453" y="1268760"/>
            <a:ext cx="8496944" cy="71152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(приказ </a:t>
            </a:r>
            <a:r>
              <a:rPr lang="ru-RU" sz="1400" b="1" i="1" dirty="0" err="1" smtClean="0">
                <a:solidFill>
                  <a:srgbClr val="333399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400" b="1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 России от 19.05.2014 № 533 «О внесении изменений в Порядок приема на обучение по образовательным программам высшего образования на 2014-2015 учебный год, утвержденный приказом </a:t>
            </a:r>
            <a:r>
              <a:rPr lang="ru-RU" sz="1400" b="1" i="1" dirty="0" err="1" smtClean="0">
                <a:solidFill>
                  <a:srgbClr val="333399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400" b="1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 России от 09.01.2014 №3»)</a:t>
            </a:r>
            <a:endParaRPr lang="ru-RU" sz="1400" b="1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93685281"/>
              </p:ext>
            </p:extLst>
          </p:nvPr>
        </p:nvGraphicFramePr>
        <p:xfrm>
          <a:off x="330453" y="2204864"/>
          <a:ext cx="8634035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2" name="Picture 2" descr="C:\Users\kadach_tg\Desktop\обучающийся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08920"/>
            <a:ext cx="770595" cy="91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kadach_tg\Desktop\выпускник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23998"/>
            <a:ext cx="660187" cy="88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501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kadach_tg\Desktop\ЕГЭ-выбор будущег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04" y="1340768"/>
            <a:ext cx="8568952" cy="359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588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636912"/>
            <a:ext cx="5803000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БЛАГОДАРЮ </a:t>
            </a:r>
            <a:r>
              <a:rPr lang="ru-RU" sz="3200" b="1" dirty="0">
                <a:solidFill>
                  <a:srgbClr val="2E3192"/>
                </a:solidFill>
                <a:latin typeface="Cambria" panose="02040503050406030204" pitchFamily="18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77035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30381" y="184268"/>
            <a:ext cx="8234231" cy="40011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Ключевые моменты подготовки к проведению ГИА в 2015 году </a:t>
            </a:r>
            <a:endParaRPr lang="ru-RU" sz="20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23528" y="5291573"/>
            <a:ext cx="8641085" cy="945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14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0250" y="701248"/>
            <a:ext cx="8496944" cy="71152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(План мероприятий по подготовке и проведению ГИА на территории Ростовской области в 2014-2015 году, утвержденный приказом минобразования Ростовской области </a:t>
            </a:r>
          </a:p>
          <a:p>
            <a:pPr algn="ctr">
              <a:spcBef>
                <a:spcPct val="0"/>
              </a:spcBef>
            </a:pPr>
            <a:r>
              <a:rPr lang="ru-RU" sz="1400" b="1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от 02.09.2014 №561)</a:t>
            </a:r>
            <a:endParaRPr lang="ru-RU" sz="1400" b="1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06218662"/>
              </p:ext>
            </p:extLst>
          </p:nvPr>
        </p:nvGraphicFramePr>
        <p:xfrm>
          <a:off x="330250" y="1507378"/>
          <a:ext cx="8496944" cy="4801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D:\Фото\ЕГЭ\Для презентаций\Для презентации Паршиной А.А\_1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26" y="164593"/>
            <a:ext cx="432256" cy="43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569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01011" y="980728"/>
            <a:ext cx="8763477" cy="504056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i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(План-график внесения сведений в РИС и ФИС в 2014-2015 учебном году, </a:t>
            </a:r>
          </a:p>
          <a:p>
            <a:pPr algn="ctr">
              <a:spcBef>
                <a:spcPct val="0"/>
              </a:spcBef>
            </a:pPr>
            <a:r>
              <a:rPr lang="ru-RU" sz="1400" b="1" i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письмо </a:t>
            </a:r>
            <a:r>
              <a:rPr lang="ru-RU" sz="1400" b="1" i="1" dirty="0" err="1" smtClean="0">
                <a:solidFill>
                  <a:srgbClr val="2E3192"/>
                </a:solidFill>
                <a:latin typeface="Cambria" panose="02040503050406030204" pitchFamily="18" charset="0"/>
              </a:rPr>
              <a:t>минобразования</a:t>
            </a:r>
            <a:r>
              <a:rPr lang="ru-RU" sz="1400" b="1" i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 </a:t>
            </a:r>
            <a:r>
              <a:rPr lang="ru-RU" sz="1400" b="1" i="1" dirty="0">
                <a:solidFill>
                  <a:srgbClr val="2E3192"/>
                </a:solidFill>
                <a:latin typeface="Cambria" panose="02040503050406030204" pitchFamily="18" charset="0"/>
              </a:rPr>
              <a:t>Р</a:t>
            </a:r>
            <a:r>
              <a:rPr lang="ru-RU" sz="1400" b="1" i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остовской </a:t>
            </a:r>
            <a:r>
              <a:rPr lang="ru-RU" sz="1400" b="1" i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области от 17.10.2014 №24/4.3-6547/м)</a:t>
            </a:r>
            <a:endParaRPr lang="ru-RU" sz="1400" b="1" i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285" y="184268"/>
            <a:ext cx="8243202" cy="70788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Мониторинг сроков предоставления, объемов и качества данных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в РИС и ФИС</a:t>
            </a:r>
            <a:endParaRPr lang="ru-RU" sz="20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1012" y="1618861"/>
            <a:ext cx="1922716" cy="288032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СВЕДЕНИЯ</a:t>
            </a: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68344" y="1618861"/>
            <a:ext cx="1296144" cy="288032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ДАТА</a:t>
            </a: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511" y="2043472"/>
            <a:ext cx="6062466" cy="288032"/>
          </a:xfrm>
          <a:prstGeom prst="roundRect">
            <a:avLst>
              <a:gd name="adj" fmla="val 50000"/>
            </a:avLst>
          </a:prstGeom>
          <a:solidFill>
            <a:srgbClr val="FFFFCC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Участники ГИА (участники итогового сочинения (изложения):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1" y="2447798"/>
            <a:ext cx="6062466" cy="310581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* Участники ГИА всех категорий (досрочного февральского этапа)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90261" y="2816627"/>
            <a:ext cx="6040966" cy="306660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* Участники ГИА всех категорий (досрочного и основного этапов)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01011" y="3290273"/>
            <a:ext cx="6040965" cy="37278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* Участники ГИА – лица с ОВЗ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87219" y="4123049"/>
            <a:ext cx="6033258" cy="288032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Места проведения ГИА (ППЭ, аудиторный фонд)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01011" y="4776936"/>
            <a:ext cx="6040965" cy="288032"/>
          </a:xfrm>
          <a:prstGeom prst="roundRect">
            <a:avLst>
              <a:gd name="adj" fmla="val 50000"/>
            </a:avLst>
          </a:prstGeom>
          <a:solidFill>
            <a:srgbClr val="CCFF99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Работники ППЭ: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01011" y="5157192"/>
            <a:ext cx="6040965" cy="329208"/>
          </a:xfrm>
          <a:prstGeom prst="roundRect">
            <a:avLst>
              <a:gd name="adj" fmla="val 50000"/>
            </a:avLst>
          </a:prstGeom>
          <a:solidFill>
            <a:srgbClr val="CCFF66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* Члены ГЭК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01011" y="5710200"/>
            <a:ext cx="6040965" cy="504056"/>
          </a:xfrm>
          <a:prstGeom prst="roundRect">
            <a:avLst>
              <a:gd name="adj" fmla="val 50000"/>
            </a:avLst>
          </a:prstGeom>
          <a:solidFill>
            <a:srgbClr val="CCFF33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* Руководители ППЭ, организаторы, ассистенты, общественные наблюдатели)</a:t>
            </a:r>
            <a:endParaRPr 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660232" y="2043472"/>
            <a:ext cx="2304256" cy="288032"/>
          </a:xfrm>
          <a:prstGeom prst="roundRect">
            <a:avLst>
              <a:gd name="adj" fmla="val 50000"/>
            </a:avLst>
          </a:prstGeom>
          <a:solidFill>
            <a:srgbClr val="FFFFCC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10.11.2014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660232" y="2447797"/>
            <a:ext cx="2304256" cy="310581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01.12.2014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660231" y="2816627"/>
            <a:ext cx="2304257" cy="306660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01.02.2014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660230" y="3236302"/>
            <a:ext cx="2304257" cy="480729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ambria" pitchFamily="18" charset="0"/>
              </a:rPr>
              <a:t>в</a:t>
            </a:r>
            <a:r>
              <a:rPr lang="ru-RU" sz="1200" b="1" dirty="0" smtClean="0">
                <a:solidFill>
                  <a:srgbClr val="002060"/>
                </a:solidFill>
                <a:latin typeface="Cambria" pitchFamily="18" charset="0"/>
              </a:rPr>
              <a:t> течение 2-х дней со дня получения сведений</a:t>
            </a:r>
            <a:endParaRPr lang="ru-RU" sz="12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660232" y="4123049"/>
            <a:ext cx="2304255" cy="288032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10.11.2014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660232" y="5157192"/>
            <a:ext cx="2304255" cy="329208"/>
          </a:xfrm>
          <a:prstGeom prst="roundRect">
            <a:avLst>
              <a:gd name="adj" fmla="val 50000"/>
            </a:avLst>
          </a:prstGeom>
          <a:solidFill>
            <a:srgbClr val="CCFF66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21.10.2014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660232" y="5543128"/>
            <a:ext cx="2304256" cy="838200"/>
          </a:xfrm>
          <a:prstGeom prst="roundRect">
            <a:avLst>
              <a:gd name="adj" fmla="val 50000"/>
            </a:avLst>
          </a:prstGeom>
          <a:solidFill>
            <a:srgbClr val="CCFF33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ambria" pitchFamily="18" charset="0"/>
              </a:rPr>
              <a:t>16.01.2015, 02.03.2015, 30.04.2015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ambria" pitchFamily="18" charset="0"/>
              </a:rPr>
              <a:t>(в зависимости от этапа)</a:t>
            </a:r>
            <a:endParaRPr lang="ru-RU" sz="12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cxnSp>
        <p:nvCxnSpPr>
          <p:cNvPr id="6" name="Прямая соединительная линия 5"/>
          <p:cNvCxnSpPr>
            <a:stCxn id="17" idx="3"/>
            <a:endCxn id="27" idx="1"/>
          </p:cNvCxnSpPr>
          <p:nvPr/>
        </p:nvCxnSpPr>
        <p:spPr>
          <a:xfrm>
            <a:off x="6241977" y="2187488"/>
            <a:ext cx="418255" cy="0"/>
          </a:xfrm>
          <a:prstGeom prst="line">
            <a:avLst/>
          </a:prstGeom>
          <a:ln w="28575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8" idx="3"/>
            <a:endCxn id="28" idx="1"/>
          </p:cNvCxnSpPr>
          <p:nvPr/>
        </p:nvCxnSpPr>
        <p:spPr>
          <a:xfrm flipV="1">
            <a:off x="6241977" y="2603088"/>
            <a:ext cx="418255" cy="1"/>
          </a:xfrm>
          <a:prstGeom prst="line">
            <a:avLst/>
          </a:prstGeom>
          <a:ln w="28575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1" idx="3"/>
            <a:endCxn id="29" idx="1"/>
          </p:cNvCxnSpPr>
          <p:nvPr/>
        </p:nvCxnSpPr>
        <p:spPr>
          <a:xfrm>
            <a:off x="6231227" y="2969957"/>
            <a:ext cx="429004" cy="0"/>
          </a:xfrm>
          <a:prstGeom prst="line">
            <a:avLst/>
          </a:prstGeom>
          <a:ln w="28575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2" idx="3"/>
            <a:endCxn id="30" idx="1"/>
          </p:cNvCxnSpPr>
          <p:nvPr/>
        </p:nvCxnSpPr>
        <p:spPr>
          <a:xfrm>
            <a:off x="6241976" y="3476666"/>
            <a:ext cx="418254" cy="1"/>
          </a:xfrm>
          <a:prstGeom prst="line">
            <a:avLst/>
          </a:prstGeom>
          <a:ln w="28575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3" idx="3"/>
            <a:endCxn id="31" idx="1"/>
          </p:cNvCxnSpPr>
          <p:nvPr/>
        </p:nvCxnSpPr>
        <p:spPr>
          <a:xfrm>
            <a:off x="6220477" y="4267065"/>
            <a:ext cx="439755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25" idx="3"/>
            <a:endCxn id="33" idx="1"/>
          </p:cNvCxnSpPr>
          <p:nvPr/>
        </p:nvCxnSpPr>
        <p:spPr>
          <a:xfrm>
            <a:off x="6241976" y="5321796"/>
            <a:ext cx="418256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26" idx="3"/>
            <a:endCxn id="34" idx="1"/>
          </p:cNvCxnSpPr>
          <p:nvPr/>
        </p:nvCxnSpPr>
        <p:spPr>
          <a:xfrm>
            <a:off x="6241976" y="5962228"/>
            <a:ext cx="418256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:\Фото\ЕГЭ\Для презентаций\Для презентации Паршиной А.А\_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12" y="273879"/>
            <a:ext cx="520273" cy="52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486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253441" y="160886"/>
            <a:ext cx="7711045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Информационно-разъяснительная работа</a:t>
            </a:r>
            <a:endParaRPr lang="ru-RU" sz="24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64704"/>
            <a:ext cx="696024" cy="5688632"/>
          </a:xfrm>
          <a:prstGeom prst="rect">
            <a:avLst/>
          </a:prstGeom>
          <a:solidFill>
            <a:srgbClr val="FFFFCC"/>
          </a:solidFill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Информация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3" y="1467907"/>
            <a:ext cx="2376265" cy="10863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О сроках и местах регистрации на участие в итоговом сочинении (изложении)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39951" y="1467907"/>
            <a:ext cx="2448273" cy="10863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е позднее чем за 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 месяца 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до дня проведения итогового сочинения (изложения)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3" name="Штриховая стрелка вправо 22"/>
          <p:cNvSpPr/>
          <p:nvPr/>
        </p:nvSpPr>
        <p:spPr>
          <a:xfrm>
            <a:off x="3059832" y="1702314"/>
            <a:ext cx="1008112" cy="617526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1563" y="3247658"/>
            <a:ext cx="2376262" cy="12614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О сроках и местах подачи заявления на сдачу ГИА, местах регистрации на сдачу ЕГЭ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39952" y="3247658"/>
            <a:ext cx="2448272" cy="12614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е позднее чем за 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 месяца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 до завершения срока подачи заявления (</a:t>
            </a:r>
            <a:r>
              <a:rPr lang="ru-RU" sz="1400" b="1" i="1" dirty="0" smtClean="0">
                <a:solidFill>
                  <a:schemeClr val="tx1"/>
                </a:solidFill>
                <a:latin typeface="Cambria" pitchFamily="18" charset="0"/>
              </a:rPr>
              <a:t>под роспись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7" name="Штриховая стрелка вправо 26"/>
          <p:cNvSpPr/>
          <p:nvPr/>
        </p:nvSpPr>
        <p:spPr>
          <a:xfrm>
            <a:off x="3059832" y="3569626"/>
            <a:ext cx="1008112" cy="617526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1562" y="5186766"/>
            <a:ext cx="2376262" cy="10345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О сроках проведения итогового сочинения (изложения), ГИА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139952" y="5186764"/>
            <a:ext cx="2448272" cy="10345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е позднее чем за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 месяц 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до завершения срока подачи заявления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(</a:t>
            </a:r>
            <a:r>
              <a:rPr lang="ru-RU" sz="1400" b="1" i="1" dirty="0" smtClean="0">
                <a:solidFill>
                  <a:schemeClr val="tx1"/>
                </a:solidFill>
                <a:latin typeface="Cambria" pitchFamily="18" charset="0"/>
              </a:rPr>
              <a:t>под роспись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3059832" y="5395266"/>
            <a:ext cx="1008112" cy="617526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6297497"/>
            <a:ext cx="914400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Мониторинг размещения информации на официальных сайтах органов местного самоуправления и образовательных организаций, а также работы телефонов «горячей линии»</a:t>
            </a: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619264" y="588479"/>
            <a:ext cx="549894" cy="5904656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Формы проведения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164288" y="764704"/>
            <a:ext cx="1872209" cy="4933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СМИ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164289" y="1377572"/>
            <a:ext cx="1872208" cy="4933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Телефоны «Горячей линии»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164288" y="2011077"/>
            <a:ext cx="1872210" cy="6978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Сайт информационной поддержки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169158" y="2842964"/>
            <a:ext cx="1867340" cy="946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Информационные письма с использованием </a:t>
            </a:r>
            <a:r>
              <a:rPr lang="ru-RU" sz="1400" b="1" dirty="0" err="1" smtClean="0">
                <a:solidFill>
                  <a:schemeClr val="tx1"/>
                </a:solidFill>
                <a:latin typeface="Cambria" pitchFamily="18" charset="0"/>
              </a:rPr>
              <a:t>инфографики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169158" y="3925539"/>
            <a:ext cx="1867340" cy="5835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Родительские собрания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169158" y="4653136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Классные часы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169158" y="5271984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Инструктажи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169158" y="5865450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Информационные встречи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32612" y="781818"/>
            <a:ext cx="2262951" cy="569387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/>
            <a:r>
              <a:rPr lang="ru-RU" sz="31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сроки</a:t>
            </a:r>
            <a:endParaRPr lang="ru-RU" sz="31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5" name="Picture 13" descr="http://itf.by/images/stories/tech_support_icon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74" y="67443"/>
            <a:ext cx="999068" cy="99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274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160321" y="160886"/>
            <a:ext cx="7804165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Информационно-разъяснительная работа</a:t>
            </a:r>
            <a:endParaRPr lang="ru-RU" sz="24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64704"/>
            <a:ext cx="696024" cy="5688632"/>
          </a:xfrm>
          <a:prstGeom prst="rect">
            <a:avLst/>
          </a:prstGeom>
          <a:solidFill>
            <a:srgbClr val="FFFFCC"/>
          </a:solidFill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Информация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38500" y="973391"/>
            <a:ext cx="2262951" cy="569387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/>
            <a:r>
              <a:rPr lang="ru-RU" sz="31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сроки</a:t>
            </a:r>
            <a:endParaRPr lang="ru-RU" sz="31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59" y="1023679"/>
            <a:ext cx="2376265" cy="24053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О порядке проведения ГИА, в том числе об основаниях для удаления с экзамена, изменения или аннулирования результатов ГИА, о ведении во время экзамена в ППЭ и аудиториях видеозаписи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45840" y="1816828"/>
            <a:ext cx="2442384" cy="10863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не позднее чем за </a:t>
            </a: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 месяца </a:t>
            </a:r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до дня проведения ГИА</a:t>
            </a:r>
          </a:p>
        </p:txBody>
      </p:sp>
      <p:sp>
        <p:nvSpPr>
          <p:cNvPr id="23" name="Штриховая стрелка вправо 22"/>
          <p:cNvSpPr/>
          <p:nvPr/>
        </p:nvSpPr>
        <p:spPr>
          <a:xfrm>
            <a:off x="3059832" y="2051235"/>
            <a:ext cx="1008112" cy="617526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1563" y="3609020"/>
            <a:ext cx="2376262" cy="900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О сроках, местах и порядке подачи и рассмотрения апелляций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45840" y="3609021"/>
            <a:ext cx="2448272" cy="900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не позднее чем за </a:t>
            </a: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 месяц </a:t>
            </a:r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до начала экзамена (</a:t>
            </a:r>
            <a:r>
              <a:rPr lang="ru-RU" sz="1400" b="1" i="1" dirty="0">
                <a:solidFill>
                  <a:schemeClr val="tx1"/>
                </a:solidFill>
                <a:latin typeface="Cambria" pitchFamily="18" charset="0"/>
              </a:rPr>
              <a:t>под роспись</a:t>
            </a:r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)</a:t>
            </a:r>
          </a:p>
        </p:txBody>
      </p:sp>
      <p:sp>
        <p:nvSpPr>
          <p:cNvPr id="27" name="Штриховая стрелка вправо 26"/>
          <p:cNvSpPr/>
          <p:nvPr/>
        </p:nvSpPr>
        <p:spPr>
          <a:xfrm>
            <a:off x="3052084" y="3750307"/>
            <a:ext cx="1015860" cy="617526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1562" y="4725145"/>
            <a:ext cx="2376262" cy="14961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О сроках, местах и порядке информирования о результатах итогового сочинения (изложения), ГИА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139952" y="4905166"/>
            <a:ext cx="2448272" cy="1136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не позднее чем за </a:t>
            </a: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 месяц </a:t>
            </a:r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до проведения итогового сочинения (изложения) </a:t>
            </a:r>
            <a:endParaRPr lang="ru-RU" sz="14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(</a:t>
            </a:r>
            <a:r>
              <a:rPr lang="ru-RU" sz="1400" b="1" i="1" dirty="0">
                <a:solidFill>
                  <a:schemeClr val="tx1"/>
                </a:solidFill>
                <a:latin typeface="Cambria" pitchFamily="18" charset="0"/>
              </a:rPr>
              <a:t>под роспись</a:t>
            </a:r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)</a:t>
            </a: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3052084" y="5164459"/>
            <a:ext cx="1015860" cy="617526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6297497"/>
            <a:ext cx="914400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Мониторинг размещения информации на официальных сайтах органов местного самоуправления и образовательных организаций, а также работы телефонов «горячей линии»</a:t>
            </a: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619264" y="588479"/>
            <a:ext cx="549894" cy="5904656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Формы проведения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164288" y="764704"/>
            <a:ext cx="1872209" cy="4933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СМИ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164289" y="1377572"/>
            <a:ext cx="1872208" cy="4933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Телефоны «Горячей линии»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164288" y="2011077"/>
            <a:ext cx="1872210" cy="6978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Сайт информационной поддержки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169158" y="2842964"/>
            <a:ext cx="1867340" cy="946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Информационные письма с использованием </a:t>
            </a:r>
            <a:r>
              <a:rPr lang="ru-RU" sz="1400" b="1" dirty="0" err="1" smtClean="0">
                <a:solidFill>
                  <a:schemeClr val="tx1"/>
                </a:solidFill>
                <a:latin typeface="Cambria" pitchFamily="18" charset="0"/>
              </a:rPr>
              <a:t>инфографики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169158" y="3925539"/>
            <a:ext cx="1867340" cy="5835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Родительские собрания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169158" y="4653136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Классные часы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169158" y="5271984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Инструктажи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169158" y="5865450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Информационные встречи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8" name="Picture 13" descr="http://itf.by/images/stories/tech_support_icon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74" y="67443"/>
            <a:ext cx="905948" cy="905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199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095651" y="160886"/>
            <a:ext cx="7868836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Информационно-разъяснительная работа</a:t>
            </a:r>
            <a:endParaRPr lang="ru-RU" sz="24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64704"/>
            <a:ext cx="696024" cy="5688632"/>
          </a:xfrm>
          <a:prstGeom prst="rect">
            <a:avLst/>
          </a:prstGeom>
          <a:solidFill>
            <a:srgbClr val="FFFFCC"/>
          </a:solidFill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Информация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39952" y="562014"/>
            <a:ext cx="2262951" cy="461665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сроки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59" y="1023679"/>
            <a:ext cx="2376265" cy="7103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О сроках, местах и порядке работы ПМПК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45840" y="1011394"/>
            <a:ext cx="2442384" cy="7226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не позднее чем за </a:t>
            </a:r>
            <a:endParaRPr lang="ru-RU" sz="14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 недели 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до начала работы ПМПК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3" name="Штриховая стрелка вправо 22"/>
          <p:cNvSpPr/>
          <p:nvPr/>
        </p:nvSpPr>
        <p:spPr>
          <a:xfrm>
            <a:off x="3052084" y="1063940"/>
            <a:ext cx="1008112" cy="617526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1563" y="1999727"/>
            <a:ext cx="2376261" cy="900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О сроках и расписании работы телефонов «горячей линии»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39952" y="1999727"/>
            <a:ext cx="2448272" cy="900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не позднее чем за </a:t>
            </a:r>
            <a:endParaRPr lang="ru-RU" sz="14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 месяца 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до начала ГИА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1559" y="3092413"/>
            <a:ext cx="2376262" cy="14961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О 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сроках и местах регистрации заявлений на аккредитацию граждан в качестве общественных наблюдателей 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139952" y="4088666"/>
            <a:ext cx="2479312" cy="1136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не позднее чем за </a:t>
            </a:r>
            <a:endParaRPr lang="ru-RU" sz="14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 месяца </a:t>
            </a:r>
            <a:r>
              <a:rPr lang="ru-RU" sz="1400" b="1" dirty="0">
                <a:solidFill>
                  <a:schemeClr val="tx1"/>
                </a:solidFill>
                <a:latin typeface="Cambria" pitchFamily="18" charset="0"/>
              </a:rPr>
              <a:t>до проведения </a:t>
            </a:r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ГИА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297497"/>
            <a:ext cx="914400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Мониторинг размещения информации на официальных сайтах органов местного самоуправления и образовательных организаций, а также работы телефонов «горячей линии»</a:t>
            </a: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619264" y="588479"/>
            <a:ext cx="549894" cy="5904656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Формы проведения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164288" y="764704"/>
            <a:ext cx="1872209" cy="4933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СМИ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164289" y="1377572"/>
            <a:ext cx="1872208" cy="4933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Телефоны «Горячей линии»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164288" y="2011077"/>
            <a:ext cx="1872210" cy="6978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Сайт информационной поддержки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169158" y="2842964"/>
            <a:ext cx="1867340" cy="9460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Информационные письма с использованием </a:t>
            </a:r>
            <a:r>
              <a:rPr lang="ru-RU" sz="1400" b="1" dirty="0" err="1" smtClean="0">
                <a:solidFill>
                  <a:schemeClr val="tx1"/>
                </a:solidFill>
                <a:latin typeface="Cambria" pitchFamily="18" charset="0"/>
              </a:rPr>
              <a:t>инфографики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169158" y="3925539"/>
            <a:ext cx="1867340" cy="5835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Родительские собрания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169158" y="4653136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Классные часы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169158" y="5271984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Инструктажи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169158" y="5865450"/>
            <a:ext cx="1867340" cy="432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ambria" pitchFamily="18" charset="0"/>
              </a:rPr>
              <a:t>Информационные встречи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3052084" y="2141014"/>
            <a:ext cx="1008112" cy="617526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11559" y="4724877"/>
            <a:ext cx="2376262" cy="14961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Cambria" pitchFamily="18" charset="0"/>
              </a:rPr>
              <a:t>О нововведениях в порядок проведения ГИА с указанием полезных сайтов федеральных и региональных органов государственной власти</a:t>
            </a:r>
            <a:endParaRPr lang="ru-RU" sz="13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3" name="Штриховая стрелка вправо 32"/>
          <p:cNvSpPr/>
          <p:nvPr/>
        </p:nvSpPr>
        <p:spPr>
          <a:xfrm>
            <a:off x="3052084" y="3092413"/>
            <a:ext cx="1008112" cy="3128618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Picture 13" descr="http://itf.by/images/stories/tech_support_icon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74" y="67443"/>
            <a:ext cx="841277" cy="841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866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8159" y="160886"/>
            <a:ext cx="7726327" cy="95410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Формирование состава временного коллектива для проведения ГИА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6" name="Picture 283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90" t="23864" r="14481" b="17938"/>
          <a:stretch/>
        </p:blipFill>
        <p:spPr bwMode="auto">
          <a:xfrm>
            <a:off x="179511" y="260073"/>
            <a:ext cx="1058649" cy="731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04994444"/>
              </p:ext>
            </p:extLst>
          </p:nvPr>
        </p:nvGraphicFramePr>
        <p:xfrm>
          <a:off x="323527" y="1397000"/>
          <a:ext cx="8640959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8903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1" y="260648"/>
            <a:ext cx="7560841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0541" cmpd="sng">
                  <a:solidFill>
                    <a:srgbClr val="333399"/>
                  </a:solidFill>
                  <a:prstDash val="solid"/>
                </a:ln>
                <a:solidFill>
                  <a:srgbClr val="002060"/>
                </a:solidFill>
                <a:latin typeface="Cambria" pitchFamily="18" charset="0"/>
              </a:rPr>
              <a:t>Готовность ППЭ</a:t>
            </a:r>
            <a:endParaRPr lang="ru-RU" sz="2800" b="1" dirty="0">
              <a:ln w="10541" cmpd="sng">
                <a:solidFill>
                  <a:srgbClr val="333399"/>
                </a:solidFill>
                <a:prstDash val="solid"/>
              </a:ln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5" name="Picture 37" descr="http://www.microsoft.com/global/enterprise/publishingimages/licensemanagement/newsletter/Images/innovation_icon_blue_online_CIO_Newsletter_July201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3902"/>
            <a:ext cx="662933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49086" y="1124744"/>
            <a:ext cx="4106890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Оптимизация ППЭ</a:t>
            </a:r>
            <a:endParaRPr lang="ru-RU" sz="2400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9086" y="2132856"/>
            <a:ext cx="1586610" cy="648072"/>
          </a:xfrm>
          <a:prstGeom prst="round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</a:rPr>
              <a:t>Аудитории</a:t>
            </a:r>
            <a:endParaRPr lang="ru-RU" sz="2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39752" y="2132856"/>
            <a:ext cx="2016224" cy="648072"/>
          </a:xfrm>
          <a:prstGeom prst="round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</a:rPr>
              <a:t>25 обучающихся</a:t>
            </a:r>
            <a:endParaRPr lang="ru-RU" sz="2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2132856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9086" y="3284984"/>
            <a:ext cx="4106890" cy="648072"/>
          </a:xfrm>
          <a:prstGeom prst="round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</a:rPr>
              <a:t>15 </a:t>
            </a:r>
            <a:r>
              <a:rPr lang="en-US" sz="2000" b="1" dirty="0" smtClean="0">
                <a:solidFill>
                  <a:schemeClr val="bg1"/>
                </a:solidFill>
                <a:latin typeface="Cambria" pitchFamily="18" charset="0"/>
              </a:rPr>
              <a:t>&lt;</a:t>
            </a:r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</a:rPr>
              <a:t> ППЭ </a:t>
            </a:r>
            <a:r>
              <a:rPr lang="en-US" sz="2000" b="1" dirty="0" smtClean="0">
                <a:solidFill>
                  <a:schemeClr val="bg1"/>
                </a:solidFill>
                <a:latin typeface="Cambria" pitchFamily="18" charset="0"/>
              </a:rPr>
              <a:t>&gt;</a:t>
            </a:r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</a:rPr>
              <a:t> 300</a:t>
            </a:r>
            <a:endParaRPr lang="ru-RU" sz="2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16016" y="1124744"/>
            <a:ext cx="4248472" cy="432048"/>
          </a:xfrm>
          <a:prstGeom prst="round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</a:rPr>
              <a:t>Соблюдение требований к ППЭ</a:t>
            </a:r>
            <a:endParaRPr lang="ru-RU" sz="2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92686" y="1658109"/>
            <a:ext cx="4248472" cy="504546"/>
          </a:xfrm>
          <a:prstGeom prst="roundRect">
            <a:avLst/>
          </a:prstGeom>
          <a:solidFill>
            <a:srgbClr val="2A63A8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ambria" pitchFamily="18" charset="0"/>
              </a:rPr>
              <a:t>санитарно-эпидемиологические правила и нормы</a:t>
            </a:r>
            <a:endParaRPr lang="ru-RU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16016" y="2235154"/>
            <a:ext cx="4248472" cy="617782"/>
          </a:xfrm>
          <a:prstGeom prst="roundRect">
            <a:avLst/>
          </a:prstGeom>
          <a:solidFill>
            <a:srgbClr val="2A63A8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ambria" pitchFamily="18" charset="0"/>
              </a:rPr>
              <a:t>м</a:t>
            </a:r>
            <a:r>
              <a:rPr lang="ru-RU" b="1" dirty="0" smtClean="0">
                <a:solidFill>
                  <a:schemeClr val="bg1"/>
                </a:solidFill>
                <a:latin typeface="Cambria" pitchFamily="18" charset="0"/>
              </a:rPr>
              <a:t>есто для личных вещей участников ГИА в ППЭ</a:t>
            </a:r>
            <a:endParaRPr lang="ru-RU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16016" y="3004988"/>
            <a:ext cx="4248472" cy="2296220"/>
          </a:xfrm>
          <a:prstGeom prst="roundRect">
            <a:avLst/>
          </a:prstGeom>
          <a:solidFill>
            <a:srgbClr val="2A63A8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ambria" pitchFamily="18" charset="0"/>
              </a:rPr>
              <a:t>т</a:t>
            </a:r>
            <a:r>
              <a:rPr lang="ru-RU" b="1" dirty="0" smtClean="0">
                <a:solidFill>
                  <a:schemeClr val="bg1"/>
                </a:solidFill>
                <a:latin typeface="Cambria" pitchFamily="18" charset="0"/>
              </a:rPr>
              <a:t>ехническое оснащение ППЭ 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(печать КИМ в аудитории ППЭ, увеличение количества онлайн-аудиторий, рабочее состояние металлоискателей и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металлодетекторов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, системы видеонаблюдения, оборудованное помещение для руководителя ППЭ)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18450" y="5445224"/>
            <a:ext cx="4248472" cy="617782"/>
          </a:xfrm>
          <a:prstGeom prst="roundRect">
            <a:avLst/>
          </a:prstGeom>
          <a:solidFill>
            <a:srgbClr val="2A63A8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ambria" pitchFamily="18" charset="0"/>
              </a:rPr>
              <a:t>Материально-техническое оснащение для лиц с ОВЗ</a:t>
            </a:r>
            <a:endParaRPr lang="ru-RU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9086" y="4676897"/>
            <a:ext cx="3967675" cy="107721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Мониторинг готовности ППЭ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–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не позднее чем за две недели до начала экзамена</a:t>
            </a:r>
            <a:endParaRPr lang="ru-RU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</a:endParaRPr>
          </a:p>
        </p:txBody>
      </p:sp>
      <p:cxnSp>
        <p:nvCxnSpPr>
          <p:cNvPr id="21" name="Прямая соединительная линия 20"/>
          <p:cNvCxnSpPr>
            <a:endCxn id="8" idx="0"/>
          </p:cNvCxnSpPr>
          <p:nvPr/>
        </p:nvCxnSpPr>
        <p:spPr>
          <a:xfrm>
            <a:off x="1042391" y="1700808"/>
            <a:ext cx="0" cy="43204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8" idx="2"/>
          </p:cNvCxnSpPr>
          <p:nvPr/>
        </p:nvCxnSpPr>
        <p:spPr>
          <a:xfrm>
            <a:off x="1042391" y="2780928"/>
            <a:ext cx="0" cy="50405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4" idx="2"/>
            <a:endCxn id="15" idx="0"/>
          </p:cNvCxnSpPr>
          <p:nvPr/>
        </p:nvCxnSpPr>
        <p:spPr>
          <a:xfrm flipH="1">
            <a:off x="6816922" y="1556792"/>
            <a:ext cx="23330" cy="10131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5" idx="2"/>
            <a:endCxn id="16" idx="0"/>
          </p:cNvCxnSpPr>
          <p:nvPr/>
        </p:nvCxnSpPr>
        <p:spPr>
          <a:xfrm>
            <a:off x="6816922" y="2162655"/>
            <a:ext cx="23330" cy="7249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6" idx="2"/>
            <a:endCxn id="17" idx="0"/>
          </p:cNvCxnSpPr>
          <p:nvPr/>
        </p:nvCxnSpPr>
        <p:spPr>
          <a:xfrm>
            <a:off x="6840252" y="2852936"/>
            <a:ext cx="0" cy="15205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7" idx="2"/>
            <a:endCxn id="18" idx="0"/>
          </p:cNvCxnSpPr>
          <p:nvPr/>
        </p:nvCxnSpPr>
        <p:spPr>
          <a:xfrm>
            <a:off x="6840252" y="5301208"/>
            <a:ext cx="2434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4" idx="1"/>
            <a:endCxn id="7" idx="3"/>
          </p:cNvCxnSpPr>
          <p:nvPr/>
        </p:nvCxnSpPr>
        <p:spPr>
          <a:xfrm flipH="1">
            <a:off x="4355976" y="1340768"/>
            <a:ext cx="360040" cy="7200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73337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</TotalTime>
  <Words>1393</Words>
  <Application>Microsoft Office PowerPoint</Application>
  <PresentationFormat>Экран (4:3)</PresentationFormat>
  <Paragraphs>224</Paragraphs>
  <Slides>22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Определение лиц с ОВЗ</vt:lpstr>
      <vt:lpstr>Нормативное и методическое обеспечение</vt:lpstr>
      <vt:lpstr>Итоговое сочинение (изложение)</vt:lpstr>
      <vt:lpstr>Обучающиеся с ОВЗ, инвалиды и дети-инвалиды для участия в ГИА</vt:lpstr>
      <vt:lpstr>Особые условия для лиц в ОВЗ</vt:lpstr>
      <vt:lpstr>Особые условия для лиц в ОВЗ</vt:lpstr>
      <vt:lpstr>Организация ППЭ на дому</vt:lpstr>
      <vt:lpstr>Схема подготовки и проведения ЕГЭ  для лиц с ОВЗ</vt:lpstr>
      <vt:lpstr>Сдача ГИА-11 лицами с ОВЗ</vt:lpstr>
      <vt:lpstr>Прием в образовательную организацию высшего профессионального образования</vt:lpstr>
      <vt:lpstr>Презентация PowerPoint</vt:lpstr>
      <vt:lpstr>Презентация PowerPoint</vt:lpstr>
    </vt:vector>
  </TitlesOfParts>
  <Company>Рособрнадзор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Асланова Улькяр Теймуровна</dc:creator>
  <cp:lastModifiedBy>Чубарова Лариса Григорьевна</cp:lastModifiedBy>
  <cp:revision>102</cp:revision>
  <cp:lastPrinted>2014-10-09T17:27:59Z</cp:lastPrinted>
  <dcterms:created xsi:type="dcterms:W3CDTF">2014-10-08T15:07:29Z</dcterms:created>
  <dcterms:modified xsi:type="dcterms:W3CDTF">2014-10-24T05:25:26Z</dcterms:modified>
</cp:coreProperties>
</file>