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413" r:id="rId3"/>
    <p:sldId id="433" r:id="rId4"/>
    <p:sldId id="434" r:id="rId5"/>
    <p:sldId id="333" r:id="rId6"/>
    <p:sldId id="357" r:id="rId7"/>
    <p:sldId id="266" r:id="rId8"/>
    <p:sldId id="355" r:id="rId9"/>
    <p:sldId id="356" r:id="rId10"/>
    <p:sldId id="295" r:id="rId11"/>
    <p:sldId id="296" r:id="rId12"/>
    <p:sldId id="300" r:id="rId13"/>
    <p:sldId id="301" r:id="rId14"/>
    <p:sldId id="302" r:id="rId15"/>
    <p:sldId id="314" r:id="rId16"/>
    <p:sldId id="308" r:id="rId17"/>
    <p:sldId id="423" r:id="rId18"/>
    <p:sldId id="443" r:id="rId19"/>
    <p:sldId id="444" r:id="rId20"/>
    <p:sldId id="445" r:id="rId21"/>
    <p:sldId id="447" r:id="rId22"/>
    <p:sldId id="448" r:id="rId23"/>
    <p:sldId id="451" r:id="rId24"/>
    <p:sldId id="452" r:id="rId25"/>
    <p:sldId id="453" r:id="rId26"/>
    <p:sldId id="457" r:id="rId27"/>
    <p:sldId id="385" r:id="rId28"/>
    <p:sldId id="386" r:id="rId29"/>
    <p:sldId id="387" r:id="rId30"/>
    <p:sldId id="388" r:id="rId31"/>
    <p:sldId id="389" r:id="rId32"/>
    <p:sldId id="390" r:id="rId33"/>
    <p:sldId id="391" r:id="rId34"/>
    <p:sldId id="392" r:id="rId35"/>
    <p:sldId id="393" r:id="rId36"/>
    <p:sldId id="394" r:id="rId37"/>
    <p:sldId id="395" r:id="rId38"/>
    <p:sldId id="396" r:id="rId39"/>
    <p:sldId id="397" r:id="rId40"/>
    <p:sldId id="398" r:id="rId41"/>
    <p:sldId id="399" r:id="rId42"/>
    <p:sldId id="400" r:id="rId43"/>
    <p:sldId id="401" r:id="rId44"/>
    <p:sldId id="402" r:id="rId45"/>
    <p:sldId id="403" r:id="rId46"/>
    <p:sldId id="404" r:id="rId47"/>
    <p:sldId id="405" r:id="rId48"/>
    <p:sldId id="406" r:id="rId49"/>
    <p:sldId id="407" r:id="rId50"/>
    <p:sldId id="408" r:id="rId51"/>
    <p:sldId id="409" r:id="rId52"/>
    <p:sldId id="317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41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6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2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ata\&#1057;&#1077;&#1084;&#1080;&#1085;&#1072;&#1088;&#1099;\_&#1056;&#1062;&#1054;&#1048;\2014\&#1054;&#1082;&#1090;&#1103;&#1073;&#1088;&#1100;\&#1055;&#1088;&#1077;&#1079;&#1077;&#1085;&#1090;&#1072;&#1094;&#1080;&#1080;\&#1057;&#1085;&#1077;&#1078;&#1082;&#1086;\02-&#1052;&#1072;&#1090;&#1077;&#1084;&#1072;&#1090;&#1080;&#1082;&#1072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6804733727810648E-2"/>
          <c:y val="6.25E-2"/>
          <c:w val="0.80867850098619332"/>
          <c:h val="0.78605769230769229"/>
        </c:manualLayout>
      </c:layout>
      <c:lineChart>
        <c:grouping val="standard"/>
        <c:varyColors val="0"/>
        <c:ser>
          <c:idx val="2"/>
          <c:order val="0"/>
          <c:tx>
            <c:strRef>
              <c:f>Диаграммы!$N$4</c:f>
              <c:strCache>
                <c:ptCount val="1"/>
                <c:pt idx="0">
                  <c:v>2013</c:v>
                </c:pt>
              </c:strCache>
            </c:strRef>
          </c:tx>
          <c:spPr>
            <a:ln w="25400">
              <a:solidFill>
                <a:srgbClr val="FF000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numRef>
              <c:f>Диаграммы!$K$5:$K$37</c:f>
              <c:numCache>
                <c:formatCode>General</c:formatCode>
                <c:ptCount val="33"/>
                <c:pt idx="0">
                  <c:v>0</c:v>
                </c:pt>
                <c:pt idx="1">
                  <c:v>7</c:v>
                </c:pt>
                <c:pt idx="2">
                  <c:v>13</c:v>
                </c:pt>
                <c:pt idx="3">
                  <c:v>20</c:v>
                </c:pt>
                <c:pt idx="4">
                  <c:v>24</c:v>
                </c:pt>
                <c:pt idx="5">
                  <c:v>28</c:v>
                </c:pt>
                <c:pt idx="6">
                  <c:v>32</c:v>
                </c:pt>
                <c:pt idx="7">
                  <c:v>36</c:v>
                </c:pt>
                <c:pt idx="8">
                  <c:v>40</c:v>
                </c:pt>
                <c:pt idx="9">
                  <c:v>44</c:v>
                </c:pt>
                <c:pt idx="10">
                  <c:v>48</c:v>
                </c:pt>
                <c:pt idx="11">
                  <c:v>52</c:v>
                </c:pt>
                <c:pt idx="12">
                  <c:v>56</c:v>
                </c:pt>
                <c:pt idx="13">
                  <c:v>60</c:v>
                </c:pt>
                <c:pt idx="14">
                  <c:v>64</c:v>
                </c:pt>
                <c:pt idx="15">
                  <c:v>68</c:v>
                </c:pt>
                <c:pt idx="16">
                  <c:v>70</c:v>
                </c:pt>
                <c:pt idx="17">
                  <c:v>72</c:v>
                </c:pt>
                <c:pt idx="18">
                  <c:v>73</c:v>
                </c:pt>
                <c:pt idx="19">
                  <c:v>75</c:v>
                </c:pt>
                <c:pt idx="20">
                  <c:v>77</c:v>
                </c:pt>
                <c:pt idx="21">
                  <c:v>79</c:v>
                </c:pt>
                <c:pt idx="22">
                  <c:v>80</c:v>
                </c:pt>
                <c:pt idx="23">
                  <c:v>82</c:v>
                </c:pt>
                <c:pt idx="24">
                  <c:v>84</c:v>
                </c:pt>
                <c:pt idx="25">
                  <c:v>86</c:v>
                </c:pt>
                <c:pt idx="26">
                  <c:v>88</c:v>
                </c:pt>
                <c:pt idx="27">
                  <c:v>89</c:v>
                </c:pt>
                <c:pt idx="28">
                  <c:v>91</c:v>
                </c:pt>
                <c:pt idx="29">
                  <c:v>93</c:v>
                </c:pt>
                <c:pt idx="30">
                  <c:v>95</c:v>
                </c:pt>
                <c:pt idx="31">
                  <c:v>98</c:v>
                </c:pt>
                <c:pt idx="32">
                  <c:v>100</c:v>
                </c:pt>
              </c:numCache>
            </c:numRef>
          </c:cat>
          <c:val>
            <c:numRef>
              <c:f>Диаграммы!$N$5:$N$37</c:f>
              <c:numCache>
                <c:formatCode>General</c:formatCode>
                <c:ptCount val="33"/>
                <c:pt idx="0">
                  <c:v>34</c:v>
                </c:pt>
                <c:pt idx="1">
                  <c:v>43</c:v>
                </c:pt>
                <c:pt idx="2">
                  <c:v>57</c:v>
                </c:pt>
                <c:pt idx="3">
                  <c:v>78</c:v>
                </c:pt>
                <c:pt idx="4">
                  <c:v>994</c:v>
                </c:pt>
                <c:pt idx="5">
                  <c:v>1247</c:v>
                </c:pt>
                <c:pt idx="6">
                  <c:v>1372</c:v>
                </c:pt>
                <c:pt idx="7">
                  <c:v>1489</c:v>
                </c:pt>
                <c:pt idx="8">
                  <c:v>1422</c:v>
                </c:pt>
                <c:pt idx="9">
                  <c:v>1453</c:v>
                </c:pt>
                <c:pt idx="10">
                  <c:v>1453</c:v>
                </c:pt>
                <c:pt idx="11">
                  <c:v>1561</c:v>
                </c:pt>
                <c:pt idx="12">
                  <c:v>1800</c:v>
                </c:pt>
                <c:pt idx="13">
                  <c:v>2233</c:v>
                </c:pt>
                <c:pt idx="14">
                  <c:v>1340</c:v>
                </c:pt>
                <c:pt idx="15">
                  <c:v>695</c:v>
                </c:pt>
                <c:pt idx="16">
                  <c:v>458</c:v>
                </c:pt>
                <c:pt idx="17">
                  <c:v>371</c:v>
                </c:pt>
                <c:pt idx="18">
                  <c:v>371</c:v>
                </c:pt>
                <c:pt idx="19">
                  <c:v>272</c:v>
                </c:pt>
                <c:pt idx="20">
                  <c:v>188</c:v>
                </c:pt>
                <c:pt idx="21">
                  <c:v>124</c:v>
                </c:pt>
                <c:pt idx="22">
                  <c:v>99</c:v>
                </c:pt>
                <c:pt idx="23">
                  <c:v>61</c:v>
                </c:pt>
                <c:pt idx="24">
                  <c:v>42</c:v>
                </c:pt>
                <c:pt idx="25">
                  <c:v>42</c:v>
                </c:pt>
                <c:pt idx="26">
                  <c:v>0</c:v>
                </c:pt>
                <c:pt idx="27">
                  <c:v>33</c:v>
                </c:pt>
                <c:pt idx="28">
                  <c:v>29</c:v>
                </c:pt>
                <c:pt idx="29">
                  <c:v>13</c:v>
                </c:pt>
                <c:pt idx="30">
                  <c:v>18</c:v>
                </c:pt>
                <c:pt idx="31">
                  <c:v>9</c:v>
                </c:pt>
                <c:pt idx="32">
                  <c:v>9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Диаграммы!$O$4</c:f>
              <c:strCache>
                <c:ptCount val="1"/>
                <c:pt idx="0">
                  <c:v>2014</c:v>
                </c:pt>
              </c:strCache>
            </c:strRef>
          </c:tx>
          <c:spPr>
            <a:ln w="25400">
              <a:solidFill>
                <a:srgbClr val="008000"/>
              </a:solidFill>
              <a:prstDash val="solid"/>
            </a:ln>
          </c:spPr>
          <c:marker>
            <c:symbol val="x"/>
            <c:size val="5"/>
            <c:spPr>
              <a:noFill/>
              <a:ln>
                <a:solidFill>
                  <a:srgbClr val="008000"/>
                </a:solidFill>
                <a:prstDash val="solid"/>
              </a:ln>
            </c:spPr>
          </c:marker>
          <c:cat>
            <c:numRef>
              <c:f>Диаграммы!$K$5:$K$37</c:f>
              <c:numCache>
                <c:formatCode>General</c:formatCode>
                <c:ptCount val="33"/>
                <c:pt idx="0">
                  <c:v>0</c:v>
                </c:pt>
                <c:pt idx="1">
                  <c:v>7</c:v>
                </c:pt>
                <c:pt idx="2">
                  <c:v>13</c:v>
                </c:pt>
                <c:pt idx="3">
                  <c:v>20</c:v>
                </c:pt>
                <c:pt idx="4">
                  <c:v>24</c:v>
                </c:pt>
                <c:pt idx="5">
                  <c:v>28</c:v>
                </c:pt>
                <c:pt idx="6">
                  <c:v>32</c:v>
                </c:pt>
                <c:pt idx="7">
                  <c:v>36</c:v>
                </c:pt>
                <c:pt idx="8">
                  <c:v>40</c:v>
                </c:pt>
                <c:pt idx="9">
                  <c:v>44</c:v>
                </c:pt>
                <c:pt idx="10">
                  <c:v>48</c:v>
                </c:pt>
                <c:pt idx="11">
                  <c:v>52</c:v>
                </c:pt>
                <c:pt idx="12">
                  <c:v>56</c:v>
                </c:pt>
                <c:pt idx="13">
                  <c:v>60</c:v>
                </c:pt>
                <c:pt idx="14">
                  <c:v>64</c:v>
                </c:pt>
                <c:pt idx="15">
                  <c:v>68</c:v>
                </c:pt>
                <c:pt idx="16">
                  <c:v>70</c:v>
                </c:pt>
                <c:pt idx="17">
                  <c:v>72</c:v>
                </c:pt>
                <c:pt idx="18">
                  <c:v>73</c:v>
                </c:pt>
                <c:pt idx="19">
                  <c:v>75</c:v>
                </c:pt>
                <c:pt idx="20">
                  <c:v>77</c:v>
                </c:pt>
                <c:pt idx="21">
                  <c:v>79</c:v>
                </c:pt>
                <c:pt idx="22">
                  <c:v>80</c:v>
                </c:pt>
                <c:pt idx="23">
                  <c:v>82</c:v>
                </c:pt>
                <c:pt idx="24">
                  <c:v>84</c:v>
                </c:pt>
                <c:pt idx="25">
                  <c:v>86</c:v>
                </c:pt>
                <c:pt idx="26">
                  <c:v>88</c:v>
                </c:pt>
                <c:pt idx="27">
                  <c:v>89</c:v>
                </c:pt>
                <c:pt idx="28">
                  <c:v>91</c:v>
                </c:pt>
                <c:pt idx="29">
                  <c:v>93</c:v>
                </c:pt>
                <c:pt idx="30">
                  <c:v>95</c:v>
                </c:pt>
                <c:pt idx="31">
                  <c:v>98</c:v>
                </c:pt>
                <c:pt idx="32">
                  <c:v>100</c:v>
                </c:pt>
              </c:numCache>
            </c:numRef>
          </c:cat>
          <c:val>
            <c:numRef>
              <c:f>Диаграммы!$O$5:$O$37</c:f>
              <c:numCache>
                <c:formatCode>General</c:formatCode>
                <c:ptCount val="33"/>
                <c:pt idx="0">
                  <c:v>81</c:v>
                </c:pt>
                <c:pt idx="1">
                  <c:v>70</c:v>
                </c:pt>
                <c:pt idx="2">
                  <c:v>92</c:v>
                </c:pt>
                <c:pt idx="3">
                  <c:v>718</c:v>
                </c:pt>
                <c:pt idx="4">
                  <c:v>1129</c:v>
                </c:pt>
                <c:pt idx="5">
                  <c:v>1463</c:v>
                </c:pt>
                <c:pt idx="6">
                  <c:v>1798</c:v>
                </c:pt>
                <c:pt idx="7">
                  <c:v>1822</c:v>
                </c:pt>
                <c:pt idx="8">
                  <c:v>1760</c:v>
                </c:pt>
                <c:pt idx="9">
                  <c:v>1627</c:v>
                </c:pt>
                <c:pt idx="10">
                  <c:v>1556</c:v>
                </c:pt>
                <c:pt idx="11">
                  <c:v>1319</c:v>
                </c:pt>
                <c:pt idx="12">
                  <c:v>1059</c:v>
                </c:pt>
                <c:pt idx="13">
                  <c:v>953</c:v>
                </c:pt>
                <c:pt idx="14">
                  <c:v>781</c:v>
                </c:pt>
                <c:pt idx="15">
                  <c:v>584</c:v>
                </c:pt>
                <c:pt idx="16">
                  <c:v>444</c:v>
                </c:pt>
                <c:pt idx="17">
                  <c:v>349</c:v>
                </c:pt>
                <c:pt idx="18">
                  <c:v>255</c:v>
                </c:pt>
                <c:pt idx="19">
                  <c:v>183</c:v>
                </c:pt>
                <c:pt idx="20">
                  <c:v>122</c:v>
                </c:pt>
                <c:pt idx="21">
                  <c:v>77</c:v>
                </c:pt>
                <c:pt idx="22">
                  <c:v>56</c:v>
                </c:pt>
                <c:pt idx="23">
                  <c:v>31</c:v>
                </c:pt>
                <c:pt idx="24">
                  <c:v>25</c:v>
                </c:pt>
                <c:pt idx="25">
                  <c:v>14</c:v>
                </c:pt>
                <c:pt idx="26">
                  <c:v>4</c:v>
                </c:pt>
                <c:pt idx="27">
                  <c:v>7</c:v>
                </c:pt>
                <c:pt idx="28">
                  <c:v>6</c:v>
                </c:pt>
                <c:pt idx="29">
                  <c:v>5</c:v>
                </c:pt>
                <c:pt idx="30">
                  <c:v>2</c:v>
                </c:pt>
                <c:pt idx="31">
                  <c:v>1</c:v>
                </c:pt>
                <c:pt idx="3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4896064"/>
        <c:axId val="355432496"/>
      </c:lineChart>
      <c:catAx>
        <c:axId val="2448960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Тестовый балл</a:t>
                </a:r>
              </a:p>
            </c:rich>
          </c:tx>
          <c:layout>
            <c:manualLayout>
              <c:xMode val="edge"/>
              <c:yMode val="edge"/>
              <c:x val="0.42130177514792899"/>
              <c:y val="0.9110576923076922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ru-RU"/>
          </a:p>
        </c:txPr>
        <c:crossAx val="355432496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35543249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244896064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7534516765285997"/>
          <c:y val="0.34855769230769229"/>
          <c:w val="0.11518737672583823"/>
          <c:h val="0.19471153846153844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Cambria" panose="02040503050406030204" pitchFamily="18" charset="0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1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17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2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1FD500-AF89-4A94-9EDE-B0C75C060E20}" type="doc">
      <dgm:prSet loTypeId="urn:microsoft.com/office/officeart/2005/8/layout/vList6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953091-E885-47A3-8EB3-EF4A5A6E91E7}">
      <dgm:prSet phldrT="[Текст]"/>
      <dgm:spPr/>
      <dgm:t>
        <a:bodyPr/>
        <a:lstStyle/>
        <a:p>
          <a:r>
            <a:rPr lang="ru-RU" dirty="0" smtClean="0">
              <a:latin typeface="Cambria" panose="02040503050406030204" pitchFamily="18" charset="0"/>
            </a:rPr>
            <a:t>онлайн аудитории</a:t>
          </a:r>
          <a:endParaRPr lang="ru-RU" dirty="0">
            <a:latin typeface="Cambria" panose="02040503050406030204" pitchFamily="18" charset="0"/>
          </a:endParaRPr>
        </a:p>
      </dgm:t>
    </dgm:pt>
    <dgm:pt modelId="{A0260A57-F28F-4A2D-8E46-F8B279B1A2FF}" type="parTrans" cxnId="{ED095081-0962-48E6-8447-7BD301B707AE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EF2B1FEC-E2A0-42F8-8455-15C13B43391C}" type="sibTrans" cxnId="{ED095081-0962-48E6-8447-7BD301B707AE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B1A64D3E-F94E-450B-8631-EFB8605F2100}">
      <dgm:prSet phldrT="[Текст]"/>
      <dgm:spPr/>
      <dgm:t>
        <a:bodyPr/>
        <a:lstStyle/>
        <a:p>
          <a:r>
            <a:rPr lang="ru-RU" dirty="0" smtClean="0">
              <a:latin typeface="Cambria" panose="02040503050406030204" pitchFamily="18" charset="0"/>
            </a:rPr>
            <a:t>Количество аудиторий с онлайн трансляцией увеличится до 82%.</a:t>
          </a:r>
          <a:endParaRPr lang="ru-RU" dirty="0">
            <a:latin typeface="Cambria" panose="02040503050406030204" pitchFamily="18" charset="0"/>
          </a:endParaRPr>
        </a:p>
      </dgm:t>
    </dgm:pt>
    <dgm:pt modelId="{55E97CA1-63A7-47CF-94A6-65215BA3267A}" type="parTrans" cxnId="{4052D5C5-C5D3-4EF2-B6B6-E2D3AA9CCF8B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C64808DD-C088-4B34-9B62-862E1C348685}" type="sibTrans" cxnId="{4052D5C5-C5D3-4EF2-B6B6-E2D3AA9CCF8B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8EA58620-6869-4FBC-A2EC-840F4941AE4E}">
      <dgm:prSet phldrT="[Текст]"/>
      <dgm:spPr/>
      <dgm:t>
        <a:bodyPr/>
        <a:lstStyle/>
        <a:p>
          <a:r>
            <a:rPr lang="ru-RU" dirty="0" smtClean="0">
              <a:latin typeface="Cambria" panose="02040503050406030204" pitchFamily="18" charset="0"/>
            </a:rPr>
            <a:t>штаб</a:t>
          </a:r>
          <a:endParaRPr lang="ru-RU" dirty="0">
            <a:latin typeface="Cambria" panose="02040503050406030204" pitchFamily="18" charset="0"/>
          </a:endParaRPr>
        </a:p>
      </dgm:t>
    </dgm:pt>
    <dgm:pt modelId="{A7E3C3F4-7088-4B98-8F81-064871DFDC38}" type="parTrans" cxnId="{48463736-A6FB-4A71-9728-38F74790970E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B528E84E-9FFF-4CC7-8A69-CA548818A4C8}" type="sibTrans" cxnId="{48463736-A6FB-4A71-9728-38F74790970E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BD69734F-D01E-429C-BB88-499DD50C7608}">
      <dgm:prSet phldrT="[Текст]"/>
      <dgm:spPr/>
      <dgm:t>
        <a:bodyPr/>
        <a:lstStyle/>
        <a:p>
          <a:r>
            <a:rPr lang="ru-RU" dirty="0" smtClean="0">
              <a:latin typeface="Cambria" panose="02040503050406030204" pitchFamily="18" charset="0"/>
            </a:rPr>
            <a:t>Во всех ППЭ штаб будет оборудован видеонаблюдением</a:t>
          </a:r>
          <a:endParaRPr lang="ru-RU" dirty="0">
            <a:latin typeface="Cambria" panose="02040503050406030204" pitchFamily="18" charset="0"/>
          </a:endParaRPr>
        </a:p>
      </dgm:t>
    </dgm:pt>
    <dgm:pt modelId="{9CD27CF6-3C2B-4095-87C5-785C8C0D92A9}" type="parTrans" cxnId="{D2C406B5-B146-455C-9C9D-2E714CDCD2CF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737BFE20-2C1F-4190-8FFA-0C1ACE4FB46D}" type="sibTrans" cxnId="{D2C406B5-B146-455C-9C9D-2E714CDCD2CF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A23C0FF6-B132-4695-95D3-210507DA00E4}">
      <dgm:prSet phldrT="[Текст]"/>
      <dgm:spPr/>
      <dgm:t>
        <a:bodyPr/>
        <a:lstStyle/>
        <a:p>
          <a:r>
            <a:rPr lang="ru-RU" dirty="0" smtClean="0">
              <a:latin typeface="Cambria" panose="02040503050406030204" pitchFamily="18" charset="0"/>
            </a:rPr>
            <a:t>В крупных городах до 100%</a:t>
          </a:r>
          <a:endParaRPr lang="ru-RU" dirty="0">
            <a:latin typeface="Cambria" panose="02040503050406030204" pitchFamily="18" charset="0"/>
          </a:endParaRPr>
        </a:p>
      </dgm:t>
    </dgm:pt>
    <dgm:pt modelId="{DBAA8358-FFF0-4695-A837-AE68B425AE0D}" type="parTrans" cxnId="{3086F614-DDC9-482C-90A7-BF8ECDC9E964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6E553DCE-668A-43FA-B6B7-A1F21A3814D7}" type="sibTrans" cxnId="{3086F614-DDC9-482C-90A7-BF8ECDC9E964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F77E31EC-19B4-46B9-85F0-2972FF177926}" type="pres">
      <dgm:prSet presAssocID="{1B1FD500-AF89-4A94-9EDE-B0C75C060E20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2C59F04-AE6A-4911-815E-6E03F90EA8A8}" type="pres">
      <dgm:prSet presAssocID="{DE953091-E885-47A3-8EB3-EF4A5A6E91E7}" presName="linNode" presStyleCnt="0"/>
      <dgm:spPr/>
    </dgm:pt>
    <dgm:pt modelId="{0C1D687E-3308-4587-A956-03F7CC18F1E1}" type="pres">
      <dgm:prSet presAssocID="{DE953091-E885-47A3-8EB3-EF4A5A6E91E7}" presName="parentShp" presStyleLbl="node1" presStyleIdx="0" presStyleCnt="2" custScaleX="63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3F4A45-87F9-47BA-B50C-5E15AED75E74}" type="pres">
      <dgm:prSet presAssocID="{DE953091-E885-47A3-8EB3-EF4A5A6E91E7}" presName="childShp" presStyleLbl="bgAccFollowNode1" presStyleIdx="0" presStyleCnt="2" custScaleX="1158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801193-8312-4294-8531-322B9B1EF77B}" type="pres">
      <dgm:prSet presAssocID="{EF2B1FEC-E2A0-42F8-8455-15C13B43391C}" presName="spacing" presStyleCnt="0"/>
      <dgm:spPr/>
    </dgm:pt>
    <dgm:pt modelId="{E8E0E9F8-F8E3-44E7-B8D4-43EF5DD534F6}" type="pres">
      <dgm:prSet presAssocID="{8EA58620-6869-4FBC-A2EC-840F4941AE4E}" presName="linNode" presStyleCnt="0"/>
      <dgm:spPr/>
    </dgm:pt>
    <dgm:pt modelId="{72AD9F10-6F58-4DFC-92B3-DCECC9C466E5}" type="pres">
      <dgm:prSet presAssocID="{8EA58620-6869-4FBC-A2EC-840F4941AE4E}" presName="parentShp" presStyleLbl="node1" presStyleIdx="1" presStyleCnt="2" custScaleX="63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C9B173-F6F8-47C9-B7FA-3C49E7A0F40F}" type="pres">
      <dgm:prSet presAssocID="{8EA58620-6869-4FBC-A2EC-840F4941AE4E}" presName="childShp" presStyleLbl="bgAccFollowNode1" presStyleIdx="1" presStyleCnt="2" custScaleX="1158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9F9610-B121-4929-909E-E9C7547DF632}" type="presOf" srcId="{8EA58620-6869-4FBC-A2EC-840F4941AE4E}" destId="{72AD9F10-6F58-4DFC-92B3-DCECC9C466E5}" srcOrd="0" destOrd="0" presId="urn:microsoft.com/office/officeart/2005/8/layout/vList6"/>
    <dgm:cxn modelId="{ED095081-0962-48E6-8447-7BD301B707AE}" srcId="{1B1FD500-AF89-4A94-9EDE-B0C75C060E20}" destId="{DE953091-E885-47A3-8EB3-EF4A5A6E91E7}" srcOrd="0" destOrd="0" parTransId="{A0260A57-F28F-4A2D-8E46-F8B279B1A2FF}" sibTransId="{EF2B1FEC-E2A0-42F8-8455-15C13B43391C}"/>
    <dgm:cxn modelId="{46477701-75CA-47BF-BC36-461D1A0186D1}" type="presOf" srcId="{B1A64D3E-F94E-450B-8631-EFB8605F2100}" destId="{913F4A45-87F9-47BA-B50C-5E15AED75E74}" srcOrd="0" destOrd="0" presId="urn:microsoft.com/office/officeart/2005/8/layout/vList6"/>
    <dgm:cxn modelId="{D2C406B5-B146-455C-9C9D-2E714CDCD2CF}" srcId="{8EA58620-6869-4FBC-A2EC-840F4941AE4E}" destId="{BD69734F-D01E-429C-BB88-499DD50C7608}" srcOrd="0" destOrd="0" parTransId="{9CD27CF6-3C2B-4095-87C5-785C8C0D92A9}" sibTransId="{737BFE20-2C1F-4190-8FFA-0C1ACE4FB46D}"/>
    <dgm:cxn modelId="{382E9CC5-C1E7-4C76-81CE-1AE5B42566C7}" type="presOf" srcId="{BD69734F-D01E-429C-BB88-499DD50C7608}" destId="{6EC9B173-F6F8-47C9-B7FA-3C49E7A0F40F}" srcOrd="0" destOrd="0" presId="urn:microsoft.com/office/officeart/2005/8/layout/vList6"/>
    <dgm:cxn modelId="{8679C6B5-9D72-47B7-9D00-5C906EB55DFE}" type="presOf" srcId="{DE953091-E885-47A3-8EB3-EF4A5A6E91E7}" destId="{0C1D687E-3308-4587-A956-03F7CC18F1E1}" srcOrd="0" destOrd="0" presId="urn:microsoft.com/office/officeart/2005/8/layout/vList6"/>
    <dgm:cxn modelId="{4052D5C5-C5D3-4EF2-B6B6-E2D3AA9CCF8B}" srcId="{DE953091-E885-47A3-8EB3-EF4A5A6E91E7}" destId="{B1A64D3E-F94E-450B-8631-EFB8605F2100}" srcOrd="0" destOrd="0" parTransId="{55E97CA1-63A7-47CF-94A6-65215BA3267A}" sibTransId="{C64808DD-C088-4B34-9B62-862E1C348685}"/>
    <dgm:cxn modelId="{5B70BE7B-CE18-4B84-89B3-23C8BB91696F}" type="presOf" srcId="{1B1FD500-AF89-4A94-9EDE-B0C75C060E20}" destId="{F77E31EC-19B4-46B9-85F0-2972FF177926}" srcOrd="0" destOrd="0" presId="urn:microsoft.com/office/officeart/2005/8/layout/vList6"/>
    <dgm:cxn modelId="{3086F614-DDC9-482C-90A7-BF8ECDC9E964}" srcId="{DE953091-E885-47A3-8EB3-EF4A5A6E91E7}" destId="{A23C0FF6-B132-4695-95D3-210507DA00E4}" srcOrd="1" destOrd="0" parTransId="{DBAA8358-FFF0-4695-A837-AE68B425AE0D}" sibTransId="{6E553DCE-668A-43FA-B6B7-A1F21A3814D7}"/>
    <dgm:cxn modelId="{48463736-A6FB-4A71-9728-38F74790970E}" srcId="{1B1FD500-AF89-4A94-9EDE-B0C75C060E20}" destId="{8EA58620-6869-4FBC-A2EC-840F4941AE4E}" srcOrd="1" destOrd="0" parTransId="{A7E3C3F4-7088-4B98-8F81-064871DFDC38}" sibTransId="{B528E84E-9FFF-4CC7-8A69-CA548818A4C8}"/>
    <dgm:cxn modelId="{464CC88B-5009-4A0D-BF5D-4FC7F97DCAC0}" type="presOf" srcId="{A23C0FF6-B132-4695-95D3-210507DA00E4}" destId="{913F4A45-87F9-47BA-B50C-5E15AED75E74}" srcOrd="0" destOrd="1" presId="urn:microsoft.com/office/officeart/2005/8/layout/vList6"/>
    <dgm:cxn modelId="{3B7C9DAF-DEBB-4C7E-B48E-16214BD119BD}" type="presParOf" srcId="{F77E31EC-19B4-46B9-85F0-2972FF177926}" destId="{32C59F04-AE6A-4911-815E-6E03F90EA8A8}" srcOrd="0" destOrd="0" presId="urn:microsoft.com/office/officeart/2005/8/layout/vList6"/>
    <dgm:cxn modelId="{69C6FFA9-3122-4324-8AB7-71B417F5CFCD}" type="presParOf" srcId="{32C59F04-AE6A-4911-815E-6E03F90EA8A8}" destId="{0C1D687E-3308-4587-A956-03F7CC18F1E1}" srcOrd="0" destOrd="0" presId="urn:microsoft.com/office/officeart/2005/8/layout/vList6"/>
    <dgm:cxn modelId="{C15C0AB0-BE45-4610-8269-09362A19E8B6}" type="presParOf" srcId="{32C59F04-AE6A-4911-815E-6E03F90EA8A8}" destId="{913F4A45-87F9-47BA-B50C-5E15AED75E74}" srcOrd="1" destOrd="0" presId="urn:microsoft.com/office/officeart/2005/8/layout/vList6"/>
    <dgm:cxn modelId="{38F3A34C-D9B7-4077-BD40-F591551F44BB}" type="presParOf" srcId="{F77E31EC-19B4-46B9-85F0-2972FF177926}" destId="{E8801193-8312-4294-8531-322B9B1EF77B}" srcOrd="1" destOrd="0" presId="urn:microsoft.com/office/officeart/2005/8/layout/vList6"/>
    <dgm:cxn modelId="{3ECCCBB9-14E7-48FA-ABD3-F90682AFDABE}" type="presParOf" srcId="{F77E31EC-19B4-46B9-85F0-2972FF177926}" destId="{E8E0E9F8-F8E3-44E7-B8D4-43EF5DD534F6}" srcOrd="2" destOrd="0" presId="urn:microsoft.com/office/officeart/2005/8/layout/vList6"/>
    <dgm:cxn modelId="{269A1ABB-B4FB-4C7F-902A-50C77FDCC131}" type="presParOf" srcId="{E8E0E9F8-F8E3-44E7-B8D4-43EF5DD534F6}" destId="{72AD9F10-6F58-4DFC-92B3-DCECC9C466E5}" srcOrd="0" destOrd="0" presId="urn:microsoft.com/office/officeart/2005/8/layout/vList6"/>
    <dgm:cxn modelId="{8D2BD9EF-9E04-4B68-8E1B-C5EB9968E3AA}" type="presParOf" srcId="{E8E0E9F8-F8E3-44E7-B8D4-43EF5DD534F6}" destId="{6EC9B173-F6F8-47C9-B7FA-3C49E7A0F40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4C8B3B-283E-49F2-AD39-1BE2CB7434C2}" type="doc">
      <dgm:prSet loTypeId="urn:microsoft.com/office/officeart/2005/8/layout/chevron2" loCatId="list" qsTypeId="urn:microsoft.com/office/officeart/2005/8/quickstyle/simple1#11" qsCatId="simple" csTypeId="urn:microsoft.com/office/officeart/2005/8/colors/accent1_2#11" csCatId="accent1" phldr="1"/>
      <dgm:spPr/>
      <dgm:t>
        <a:bodyPr/>
        <a:lstStyle/>
        <a:p>
          <a:endParaRPr lang="ru-RU"/>
        </a:p>
      </dgm:t>
    </dgm:pt>
    <dgm:pt modelId="{CB5A23BE-C680-4689-B604-3488EB3B3AC3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7D0DC8A6-4CE9-4A3D-954A-FBACB4DE7DB3}" type="parTrans" cxnId="{70D54BBF-8EB0-4423-884D-9CD16C3F77A3}">
      <dgm:prSet/>
      <dgm:spPr/>
      <dgm:t>
        <a:bodyPr/>
        <a:lstStyle/>
        <a:p>
          <a:endParaRPr lang="ru-RU"/>
        </a:p>
      </dgm:t>
    </dgm:pt>
    <dgm:pt modelId="{CCFBD72B-DC03-45C9-9265-15CAA7547502}" type="sibTrans" cxnId="{70D54BBF-8EB0-4423-884D-9CD16C3F77A3}">
      <dgm:prSet/>
      <dgm:spPr/>
      <dgm:t>
        <a:bodyPr/>
        <a:lstStyle/>
        <a:p>
          <a:endParaRPr lang="ru-RU"/>
        </a:p>
      </dgm:t>
    </dgm:pt>
    <dgm:pt modelId="{5E6E2C58-2C6C-4115-A436-DB693C5AF8D4}">
      <dgm:prSet phldrT="[Текст]"/>
      <dgm:spPr>
        <a:ln>
          <a:solidFill>
            <a:srgbClr val="0070C0"/>
          </a:solidFill>
        </a:ln>
      </dgm:spPr>
      <dgm:t>
        <a:bodyPr/>
        <a:lstStyle/>
        <a:p>
          <a:r>
            <a:rPr lang="ru-RU" dirty="0" smtClean="0"/>
            <a:t>Скачивание ключа доступа к КИМ с Федерального портала в штабе ППЭ</a:t>
          </a:r>
          <a:endParaRPr lang="ru-RU" dirty="0"/>
        </a:p>
      </dgm:t>
    </dgm:pt>
    <dgm:pt modelId="{B8B38B19-6D01-482A-97B7-97761A1BFA68}" type="parTrans" cxnId="{4D350DB1-0A4E-45B4-A809-A3F12311779E}">
      <dgm:prSet/>
      <dgm:spPr/>
      <dgm:t>
        <a:bodyPr/>
        <a:lstStyle/>
        <a:p>
          <a:endParaRPr lang="ru-RU"/>
        </a:p>
      </dgm:t>
    </dgm:pt>
    <dgm:pt modelId="{EADB95D1-6488-43EF-9682-DEDC9D620A9B}" type="sibTrans" cxnId="{4D350DB1-0A4E-45B4-A809-A3F12311779E}">
      <dgm:prSet/>
      <dgm:spPr/>
      <dgm:t>
        <a:bodyPr/>
        <a:lstStyle/>
        <a:p>
          <a:endParaRPr lang="ru-RU"/>
        </a:p>
      </dgm:t>
    </dgm:pt>
    <dgm:pt modelId="{1023EC32-6B61-4DD3-A858-D3E4AF61E9AC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F1164BA4-37B7-43C3-B4F1-DDD2F9B09B56}" type="parTrans" cxnId="{EC6A557A-01A7-4844-BFB8-36F5A4A3A126}">
      <dgm:prSet/>
      <dgm:spPr/>
      <dgm:t>
        <a:bodyPr/>
        <a:lstStyle/>
        <a:p>
          <a:endParaRPr lang="ru-RU"/>
        </a:p>
      </dgm:t>
    </dgm:pt>
    <dgm:pt modelId="{62104547-21D0-445F-B03D-A0DAE0C8FCB1}" type="sibTrans" cxnId="{EC6A557A-01A7-4844-BFB8-36F5A4A3A126}">
      <dgm:prSet/>
      <dgm:spPr/>
      <dgm:t>
        <a:bodyPr/>
        <a:lstStyle/>
        <a:p>
          <a:endParaRPr lang="ru-RU"/>
        </a:p>
      </dgm:t>
    </dgm:pt>
    <dgm:pt modelId="{77C24FA6-2141-4283-ACD5-B5764B1054CD}">
      <dgm:prSet phldrT="[Текст]"/>
      <dgm:spPr>
        <a:ln>
          <a:solidFill>
            <a:srgbClr val="0070C0"/>
          </a:solidFill>
        </a:ln>
      </dgm:spPr>
      <dgm:t>
        <a:bodyPr/>
        <a:lstStyle/>
        <a:p>
          <a:r>
            <a:rPr lang="ru-RU" dirty="0" smtClean="0"/>
            <a:t>Загрузка ключа доступа к КИМ на рабочие места участников в каждой аудитории проведения</a:t>
          </a:r>
          <a:endParaRPr lang="ru-RU" dirty="0"/>
        </a:p>
      </dgm:t>
    </dgm:pt>
    <dgm:pt modelId="{5768ECE1-F41C-42A5-A681-2EDF033A40B2}" type="parTrans" cxnId="{C166AE59-FD22-40C4-9DD1-235E1C7D70A2}">
      <dgm:prSet/>
      <dgm:spPr/>
      <dgm:t>
        <a:bodyPr/>
        <a:lstStyle/>
        <a:p>
          <a:endParaRPr lang="ru-RU"/>
        </a:p>
      </dgm:t>
    </dgm:pt>
    <dgm:pt modelId="{346959FF-DEFB-4973-A07F-97AC79633AD4}" type="sibTrans" cxnId="{C166AE59-FD22-40C4-9DD1-235E1C7D70A2}">
      <dgm:prSet/>
      <dgm:spPr/>
      <dgm:t>
        <a:bodyPr/>
        <a:lstStyle/>
        <a:p>
          <a:endParaRPr lang="ru-RU"/>
        </a:p>
      </dgm:t>
    </dgm:pt>
    <dgm:pt modelId="{3A5D3118-4F7F-456E-8227-CCD1086BA787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E15AB79D-FCAC-43EE-BD31-7C0E5855DE7F}" type="parTrans" cxnId="{A4614B0E-632A-4271-B919-0D3C84C37706}">
      <dgm:prSet/>
      <dgm:spPr/>
      <dgm:t>
        <a:bodyPr/>
        <a:lstStyle/>
        <a:p>
          <a:endParaRPr lang="ru-RU"/>
        </a:p>
      </dgm:t>
    </dgm:pt>
    <dgm:pt modelId="{6D71155C-AA0E-4531-952E-EAD3A283DD83}" type="sibTrans" cxnId="{A4614B0E-632A-4271-B919-0D3C84C37706}">
      <dgm:prSet/>
      <dgm:spPr/>
      <dgm:t>
        <a:bodyPr/>
        <a:lstStyle/>
        <a:p>
          <a:endParaRPr lang="ru-RU"/>
        </a:p>
      </dgm:t>
    </dgm:pt>
    <dgm:pt modelId="{D9FC18EF-9160-4CA8-841D-F9662AFB6422}">
      <dgm:prSet phldrT="[Текст]"/>
      <dgm:spPr>
        <a:ln>
          <a:solidFill>
            <a:srgbClr val="0070C0"/>
          </a:solidFill>
        </a:ln>
      </dgm:spPr>
      <dgm:t>
        <a:bodyPr/>
        <a:lstStyle/>
        <a:p>
          <a:r>
            <a:rPr lang="ru-RU" dirty="0" smtClean="0"/>
            <a:t>Активация ключа доступа к КИМ на рабочих местах участников в каждой аудитории проведения</a:t>
          </a:r>
          <a:endParaRPr lang="ru-RU" dirty="0"/>
        </a:p>
      </dgm:t>
    </dgm:pt>
    <dgm:pt modelId="{9D23F7A5-66F2-47E0-ADE3-ED00E48A8E26}" type="parTrans" cxnId="{1D828730-3E16-4DED-9BE8-FC936299D64D}">
      <dgm:prSet/>
      <dgm:spPr/>
      <dgm:t>
        <a:bodyPr/>
        <a:lstStyle/>
        <a:p>
          <a:endParaRPr lang="ru-RU"/>
        </a:p>
      </dgm:t>
    </dgm:pt>
    <dgm:pt modelId="{CA1D010C-2136-45D6-B10F-4A1F8E80B112}" type="sibTrans" cxnId="{1D828730-3E16-4DED-9BE8-FC936299D64D}">
      <dgm:prSet/>
      <dgm:spPr/>
      <dgm:t>
        <a:bodyPr/>
        <a:lstStyle/>
        <a:p>
          <a:endParaRPr lang="ru-RU"/>
        </a:p>
      </dgm:t>
    </dgm:pt>
    <dgm:pt modelId="{233D697A-1417-4D2D-B062-89ECE1EBC9CB}" type="pres">
      <dgm:prSet presAssocID="{3B4C8B3B-283E-49F2-AD39-1BE2CB7434C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DB6965-B96D-4D94-AAC1-BE01B274DB10}" type="pres">
      <dgm:prSet presAssocID="{CB5A23BE-C680-4689-B604-3488EB3B3AC3}" presName="composite" presStyleCnt="0"/>
      <dgm:spPr/>
    </dgm:pt>
    <dgm:pt modelId="{52BCA8E1-ABC5-400D-A0B3-B88CFEDAA284}" type="pres">
      <dgm:prSet presAssocID="{CB5A23BE-C680-4689-B604-3488EB3B3AC3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8DA9C1-C28F-451C-B3CC-465387438DA5}" type="pres">
      <dgm:prSet presAssocID="{CB5A23BE-C680-4689-B604-3488EB3B3AC3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D31963-1705-46FD-AA1A-43308133F108}" type="pres">
      <dgm:prSet presAssocID="{CCFBD72B-DC03-45C9-9265-15CAA7547502}" presName="sp" presStyleCnt="0"/>
      <dgm:spPr/>
    </dgm:pt>
    <dgm:pt modelId="{13E4D19A-0A6D-4338-AC4F-15499ADC22EC}" type="pres">
      <dgm:prSet presAssocID="{1023EC32-6B61-4DD3-A858-D3E4AF61E9AC}" presName="composite" presStyleCnt="0"/>
      <dgm:spPr/>
    </dgm:pt>
    <dgm:pt modelId="{41D27B5D-4946-4C52-8D57-AA1FDA441CA5}" type="pres">
      <dgm:prSet presAssocID="{1023EC32-6B61-4DD3-A858-D3E4AF61E9A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5653B8-BF68-43B1-86F5-25D3C611B37A}" type="pres">
      <dgm:prSet presAssocID="{1023EC32-6B61-4DD3-A858-D3E4AF61E9A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915339-F2C1-4061-8B65-76916915F0FC}" type="pres">
      <dgm:prSet presAssocID="{62104547-21D0-445F-B03D-A0DAE0C8FCB1}" presName="sp" presStyleCnt="0"/>
      <dgm:spPr/>
    </dgm:pt>
    <dgm:pt modelId="{B6D4928C-ECD3-4AED-A9DA-E9811D18746F}" type="pres">
      <dgm:prSet presAssocID="{3A5D3118-4F7F-456E-8227-CCD1086BA787}" presName="composite" presStyleCnt="0"/>
      <dgm:spPr/>
    </dgm:pt>
    <dgm:pt modelId="{A11AC1EA-7C4B-47EF-9C7E-CEB8A51C6FA4}" type="pres">
      <dgm:prSet presAssocID="{3A5D3118-4F7F-456E-8227-CCD1086BA78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D0A532-88F3-43DA-AC32-EA4511194167}" type="pres">
      <dgm:prSet presAssocID="{3A5D3118-4F7F-456E-8227-CCD1086BA78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DB7639-A3EF-4CC4-8DEA-A74DE14802D1}" type="presOf" srcId="{3B4C8B3B-283E-49F2-AD39-1BE2CB7434C2}" destId="{233D697A-1417-4D2D-B062-89ECE1EBC9CB}" srcOrd="0" destOrd="0" presId="urn:microsoft.com/office/officeart/2005/8/layout/chevron2"/>
    <dgm:cxn modelId="{C166AE59-FD22-40C4-9DD1-235E1C7D70A2}" srcId="{1023EC32-6B61-4DD3-A858-D3E4AF61E9AC}" destId="{77C24FA6-2141-4283-ACD5-B5764B1054CD}" srcOrd="0" destOrd="0" parTransId="{5768ECE1-F41C-42A5-A681-2EDF033A40B2}" sibTransId="{346959FF-DEFB-4973-A07F-97AC79633AD4}"/>
    <dgm:cxn modelId="{A4614B0E-632A-4271-B919-0D3C84C37706}" srcId="{3B4C8B3B-283E-49F2-AD39-1BE2CB7434C2}" destId="{3A5D3118-4F7F-456E-8227-CCD1086BA787}" srcOrd="2" destOrd="0" parTransId="{E15AB79D-FCAC-43EE-BD31-7C0E5855DE7F}" sibTransId="{6D71155C-AA0E-4531-952E-EAD3A283DD83}"/>
    <dgm:cxn modelId="{25A9879B-ABBD-4F60-B9B8-41D0D228893A}" type="presOf" srcId="{77C24FA6-2141-4283-ACD5-B5764B1054CD}" destId="{8A5653B8-BF68-43B1-86F5-25D3C611B37A}" srcOrd="0" destOrd="0" presId="urn:microsoft.com/office/officeart/2005/8/layout/chevron2"/>
    <dgm:cxn modelId="{3C0976BC-ED65-4956-86F7-743409CD4297}" type="presOf" srcId="{CB5A23BE-C680-4689-B604-3488EB3B3AC3}" destId="{52BCA8E1-ABC5-400D-A0B3-B88CFEDAA284}" srcOrd="0" destOrd="0" presId="urn:microsoft.com/office/officeart/2005/8/layout/chevron2"/>
    <dgm:cxn modelId="{F00AE896-5337-479C-BD00-8CE204BC2002}" type="presOf" srcId="{D9FC18EF-9160-4CA8-841D-F9662AFB6422}" destId="{E5D0A532-88F3-43DA-AC32-EA4511194167}" srcOrd="0" destOrd="0" presId="urn:microsoft.com/office/officeart/2005/8/layout/chevron2"/>
    <dgm:cxn modelId="{1D828730-3E16-4DED-9BE8-FC936299D64D}" srcId="{3A5D3118-4F7F-456E-8227-CCD1086BA787}" destId="{D9FC18EF-9160-4CA8-841D-F9662AFB6422}" srcOrd="0" destOrd="0" parTransId="{9D23F7A5-66F2-47E0-ADE3-ED00E48A8E26}" sibTransId="{CA1D010C-2136-45D6-B10F-4A1F8E80B112}"/>
    <dgm:cxn modelId="{70D54BBF-8EB0-4423-884D-9CD16C3F77A3}" srcId="{3B4C8B3B-283E-49F2-AD39-1BE2CB7434C2}" destId="{CB5A23BE-C680-4689-B604-3488EB3B3AC3}" srcOrd="0" destOrd="0" parTransId="{7D0DC8A6-4CE9-4A3D-954A-FBACB4DE7DB3}" sibTransId="{CCFBD72B-DC03-45C9-9265-15CAA7547502}"/>
    <dgm:cxn modelId="{D8C25B57-5990-4ED4-B364-ABFDABFF5E65}" type="presOf" srcId="{3A5D3118-4F7F-456E-8227-CCD1086BA787}" destId="{A11AC1EA-7C4B-47EF-9C7E-CEB8A51C6FA4}" srcOrd="0" destOrd="0" presId="urn:microsoft.com/office/officeart/2005/8/layout/chevron2"/>
    <dgm:cxn modelId="{4D350DB1-0A4E-45B4-A809-A3F12311779E}" srcId="{CB5A23BE-C680-4689-B604-3488EB3B3AC3}" destId="{5E6E2C58-2C6C-4115-A436-DB693C5AF8D4}" srcOrd="0" destOrd="0" parTransId="{B8B38B19-6D01-482A-97B7-97761A1BFA68}" sibTransId="{EADB95D1-6488-43EF-9682-DEDC9D620A9B}"/>
    <dgm:cxn modelId="{EC6A557A-01A7-4844-BFB8-36F5A4A3A126}" srcId="{3B4C8B3B-283E-49F2-AD39-1BE2CB7434C2}" destId="{1023EC32-6B61-4DD3-A858-D3E4AF61E9AC}" srcOrd="1" destOrd="0" parTransId="{F1164BA4-37B7-43C3-B4F1-DDD2F9B09B56}" sibTransId="{62104547-21D0-445F-B03D-A0DAE0C8FCB1}"/>
    <dgm:cxn modelId="{4135FB81-2F6C-4400-8473-B354140F325E}" type="presOf" srcId="{1023EC32-6B61-4DD3-A858-D3E4AF61E9AC}" destId="{41D27B5D-4946-4C52-8D57-AA1FDA441CA5}" srcOrd="0" destOrd="0" presId="urn:microsoft.com/office/officeart/2005/8/layout/chevron2"/>
    <dgm:cxn modelId="{3277E114-1FB8-4179-8CBB-6C9EEBB32FEA}" type="presOf" srcId="{5E6E2C58-2C6C-4115-A436-DB693C5AF8D4}" destId="{C98DA9C1-C28F-451C-B3CC-465387438DA5}" srcOrd="0" destOrd="0" presId="urn:microsoft.com/office/officeart/2005/8/layout/chevron2"/>
    <dgm:cxn modelId="{4141D138-84DA-422B-B818-B297612BB67E}" type="presParOf" srcId="{233D697A-1417-4D2D-B062-89ECE1EBC9CB}" destId="{82DB6965-B96D-4D94-AAC1-BE01B274DB10}" srcOrd="0" destOrd="0" presId="urn:microsoft.com/office/officeart/2005/8/layout/chevron2"/>
    <dgm:cxn modelId="{BA88DA41-431C-4FF2-81DB-A0E2413FB4BE}" type="presParOf" srcId="{82DB6965-B96D-4D94-AAC1-BE01B274DB10}" destId="{52BCA8E1-ABC5-400D-A0B3-B88CFEDAA284}" srcOrd="0" destOrd="0" presId="urn:microsoft.com/office/officeart/2005/8/layout/chevron2"/>
    <dgm:cxn modelId="{80268279-2DF4-4BB2-991D-6D3B053A723C}" type="presParOf" srcId="{82DB6965-B96D-4D94-AAC1-BE01B274DB10}" destId="{C98DA9C1-C28F-451C-B3CC-465387438DA5}" srcOrd="1" destOrd="0" presId="urn:microsoft.com/office/officeart/2005/8/layout/chevron2"/>
    <dgm:cxn modelId="{FC1D6E3B-767D-456F-B877-B233C40E4F1F}" type="presParOf" srcId="{233D697A-1417-4D2D-B062-89ECE1EBC9CB}" destId="{1CD31963-1705-46FD-AA1A-43308133F108}" srcOrd="1" destOrd="0" presId="urn:microsoft.com/office/officeart/2005/8/layout/chevron2"/>
    <dgm:cxn modelId="{8DCBE680-D531-47B9-BFFD-DA6D68EE577F}" type="presParOf" srcId="{233D697A-1417-4D2D-B062-89ECE1EBC9CB}" destId="{13E4D19A-0A6D-4338-AC4F-15499ADC22EC}" srcOrd="2" destOrd="0" presId="urn:microsoft.com/office/officeart/2005/8/layout/chevron2"/>
    <dgm:cxn modelId="{2F8EC78C-EEA6-4BB1-AF72-DD671E5EA4D2}" type="presParOf" srcId="{13E4D19A-0A6D-4338-AC4F-15499ADC22EC}" destId="{41D27B5D-4946-4C52-8D57-AA1FDA441CA5}" srcOrd="0" destOrd="0" presId="urn:microsoft.com/office/officeart/2005/8/layout/chevron2"/>
    <dgm:cxn modelId="{B1A2F51F-3741-46B8-A5E3-B9EC21506B9A}" type="presParOf" srcId="{13E4D19A-0A6D-4338-AC4F-15499ADC22EC}" destId="{8A5653B8-BF68-43B1-86F5-25D3C611B37A}" srcOrd="1" destOrd="0" presId="urn:microsoft.com/office/officeart/2005/8/layout/chevron2"/>
    <dgm:cxn modelId="{32DEB1D4-F095-4F72-947F-44082AA20991}" type="presParOf" srcId="{233D697A-1417-4D2D-B062-89ECE1EBC9CB}" destId="{7B915339-F2C1-4061-8B65-76916915F0FC}" srcOrd="3" destOrd="0" presId="urn:microsoft.com/office/officeart/2005/8/layout/chevron2"/>
    <dgm:cxn modelId="{1573A7B5-0817-46C0-9CFB-8CBF61693AD8}" type="presParOf" srcId="{233D697A-1417-4D2D-B062-89ECE1EBC9CB}" destId="{B6D4928C-ECD3-4AED-A9DA-E9811D18746F}" srcOrd="4" destOrd="0" presId="urn:microsoft.com/office/officeart/2005/8/layout/chevron2"/>
    <dgm:cxn modelId="{F80F42AD-4994-43EB-A4A4-9BD1C8FFDA08}" type="presParOf" srcId="{B6D4928C-ECD3-4AED-A9DA-E9811D18746F}" destId="{A11AC1EA-7C4B-47EF-9C7E-CEB8A51C6FA4}" srcOrd="0" destOrd="0" presId="urn:microsoft.com/office/officeart/2005/8/layout/chevron2"/>
    <dgm:cxn modelId="{E7B9A283-2571-4732-8147-301188A3F16A}" type="presParOf" srcId="{B6D4928C-ECD3-4AED-A9DA-E9811D18746F}" destId="{E5D0A532-88F3-43DA-AC32-EA451119416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4C8B3B-283E-49F2-AD39-1BE2CB7434C2}" type="doc">
      <dgm:prSet loTypeId="urn:microsoft.com/office/officeart/2005/8/layout/chevron2" loCatId="list" qsTypeId="urn:microsoft.com/office/officeart/2005/8/quickstyle/simple1#13" qsCatId="simple" csTypeId="urn:microsoft.com/office/officeart/2005/8/colors/accent1_2#13" csCatId="accent1" phldr="1"/>
      <dgm:spPr/>
      <dgm:t>
        <a:bodyPr/>
        <a:lstStyle/>
        <a:p>
          <a:endParaRPr lang="ru-RU"/>
        </a:p>
      </dgm:t>
    </dgm:pt>
    <dgm:pt modelId="{CB5A23BE-C680-4689-B604-3488EB3B3AC3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7D0DC8A6-4CE9-4A3D-954A-FBACB4DE7DB3}" type="parTrans" cxnId="{70D54BBF-8EB0-4423-884D-9CD16C3F77A3}">
      <dgm:prSet/>
      <dgm:spPr/>
      <dgm:t>
        <a:bodyPr/>
        <a:lstStyle/>
        <a:p>
          <a:endParaRPr lang="ru-RU"/>
        </a:p>
      </dgm:t>
    </dgm:pt>
    <dgm:pt modelId="{CCFBD72B-DC03-45C9-9265-15CAA7547502}" type="sibTrans" cxnId="{70D54BBF-8EB0-4423-884D-9CD16C3F77A3}">
      <dgm:prSet/>
      <dgm:spPr/>
      <dgm:t>
        <a:bodyPr/>
        <a:lstStyle/>
        <a:p>
          <a:endParaRPr lang="ru-RU"/>
        </a:p>
      </dgm:t>
    </dgm:pt>
    <dgm:pt modelId="{5E6E2C58-2C6C-4115-A436-DB693C5AF8D4}">
      <dgm:prSet phldrT="[Текст]"/>
      <dgm:spPr>
        <a:ln>
          <a:solidFill>
            <a:srgbClr val="0070C0"/>
          </a:solidFill>
        </a:ln>
      </dgm:spPr>
      <dgm:t>
        <a:bodyPr/>
        <a:lstStyle/>
        <a:p>
          <a:r>
            <a:rPr lang="ru-RU" dirty="0" smtClean="0"/>
            <a:t>Инструктаж участников о процедуре проведения экзамена и заполнению бланков регистрации</a:t>
          </a:r>
          <a:endParaRPr lang="ru-RU" dirty="0"/>
        </a:p>
      </dgm:t>
    </dgm:pt>
    <dgm:pt modelId="{B8B38B19-6D01-482A-97B7-97761A1BFA68}" type="parTrans" cxnId="{4D350DB1-0A4E-45B4-A809-A3F12311779E}">
      <dgm:prSet/>
      <dgm:spPr/>
      <dgm:t>
        <a:bodyPr/>
        <a:lstStyle/>
        <a:p>
          <a:endParaRPr lang="ru-RU"/>
        </a:p>
      </dgm:t>
    </dgm:pt>
    <dgm:pt modelId="{EADB95D1-6488-43EF-9682-DEDC9D620A9B}" type="sibTrans" cxnId="{4D350DB1-0A4E-45B4-A809-A3F12311779E}">
      <dgm:prSet/>
      <dgm:spPr/>
      <dgm:t>
        <a:bodyPr/>
        <a:lstStyle/>
        <a:p>
          <a:endParaRPr lang="ru-RU"/>
        </a:p>
      </dgm:t>
    </dgm:pt>
    <dgm:pt modelId="{1023EC32-6B61-4DD3-A858-D3E4AF61E9AC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F1164BA4-37B7-43C3-B4F1-DDD2F9B09B56}" type="parTrans" cxnId="{EC6A557A-01A7-4844-BFB8-36F5A4A3A126}">
      <dgm:prSet/>
      <dgm:spPr/>
      <dgm:t>
        <a:bodyPr/>
        <a:lstStyle/>
        <a:p>
          <a:endParaRPr lang="ru-RU"/>
        </a:p>
      </dgm:t>
    </dgm:pt>
    <dgm:pt modelId="{62104547-21D0-445F-B03D-A0DAE0C8FCB1}" type="sibTrans" cxnId="{EC6A557A-01A7-4844-BFB8-36F5A4A3A126}">
      <dgm:prSet/>
      <dgm:spPr/>
      <dgm:t>
        <a:bodyPr/>
        <a:lstStyle/>
        <a:p>
          <a:endParaRPr lang="ru-RU"/>
        </a:p>
      </dgm:t>
    </dgm:pt>
    <dgm:pt modelId="{77C24FA6-2141-4283-ACD5-B5764B1054CD}">
      <dgm:prSet phldrT="[Текст]"/>
      <dgm:spPr>
        <a:ln>
          <a:solidFill>
            <a:srgbClr val="0070C0"/>
          </a:solidFill>
        </a:ln>
      </dgm:spPr>
      <dgm:t>
        <a:bodyPr/>
        <a:lstStyle/>
        <a:p>
          <a:r>
            <a:rPr lang="ru-RU" dirty="0" smtClean="0"/>
            <a:t>Выдача участникам  ИК</a:t>
          </a:r>
          <a:endParaRPr lang="ru-RU" dirty="0"/>
        </a:p>
      </dgm:t>
    </dgm:pt>
    <dgm:pt modelId="{5768ECE1-F41C-42A5-A681-2EDF033A40B2}" type="parTrans" cxnId="{C166AE59-FD22-40C4-9DD1-235E1C7D70A2}">
      <dgm:prSet/>
      <dgm:spPr/>
      <dgm:t>
        <a:bodyPr/>
        <a:lstStyle/>
        <a:p>
          <a:endParaRPr lang="ru-RU"/>
        </a:p>
      </dgm:t>
    </dgm:pt>
    <dgm:pt modelId="{346959FF-DEFB-4973-A07F-97AC79633AD4}" type="sibTrans" cxnId="{C166AE59-FD22-40C4-9DD1-235E1C7D70A2}">
      <dgm:prSet/>
      <dgm:spPr/>
      <dgm:t>
        <a:bodyPr/>
        <a:lstStyle/>
        <a:p>
          <a:endParaRPr lang="ru-RU"/>
        </a:p>
      </dgm:t>
    </dgm:pt>
    <dgm:pt modelId="{3A5D3118-4F7F-456E-8227-CCD1086BA787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E15AB79D-FCAC-43EE-BD31-7C0E5855DE7F}" type="parTrans" cxnId="{A4614B0E-632A-4271-B919-0D3C84C37706}">
      <dgm:prSet/>
      <dgm:spPr/>
      <dgm:t>
        <a:bodyPr/>
        <a:lstStyle/>
        <a:p>
          <a:endParaRPr lang="ru-RU"/>
        </a:p>
      </dgm:t>
    </dgm:pt>
    <dgm:pt modelId="{6D71155C-AA0E-4531-952E-EAD3A283DD83}" type="sibTrans" cxnId="{A4614B0E-632A-4271-B919-0D3C84C37706}">
      <dgm:prSet/>
      <dgm:spPr/>
      <dgm:t>
        <a:bodyPr/>
        <a:lstStyle/>
        <a:p>
          <a:endParaRPr lang="ru-RU"/>
        </a:p>
      </dgm:t>
    </dgm:pt>
    <dgm:pt modelId="{D9FC18EF-9160-4CA8-841D-F9662AFB6422}">
      <dgm:prSet phldrT="[Текст]"/>
      <dgm:spPr>
        <a:ln>
          <a:solidFill>
            <a:srgbClr val="0070C0"/>
          </a:solidFill>
        </a:ln>
      </dgm:spPr>
      <dgm:t>
        <a:bodyPr/>
        <a:lstStyle/>
        <a:p>
          <a:r>
            <a:rPr lang="ru-RU" dirty="0" smtClean="0"/>
            <a:t>Заполнение бланка регистрации</a:t>
          </a:r>
          <a:endParaRPr lang="ru-RU" dirty="0"/>
        </a:p>
      </dgm:t>
    </dgm:pt>
    <dgm:pt modelId="{9D23F7A5-66F2-47E0-ADE3-ED00E48A8E26}" type="parTrans" cxnId="{1D828730-3E16-4DED-9BE8-FC936299D64D}">
      <dgm:prSet/>
      <dgm:spPr/>
      <dgm:t>
        <a:bodyPr/>
        <a:lstStyle/>
        <a:p>
          <a:endParaRPr lang="ru-RU"/>
        </a:p>
      </dgm:t>
    </dgm:pt>
    <dgm:pt modelId="{CA1D010C-2136-45D6-B10F-4A1F8E80B112}" type="sibTrans" cxnId="{1D828730-3E16-4DED-9BE8-FC936299D64D}">
      <dgm:prSet/>
      <dgm:spPr/>
      <dgm:t>
        <a:bodyPr/>
        <a:lstStyle/>
        <a:p>
          <a:endParaRPr lang="ru-RU"/>
        </a:p>
      </dgm:t>
    </dgm:pt>
    <dgm:pt modelId="{F61966F9-62A6-4C8A-A498-2481E091F85D}">
      <dgm:prSet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ED103167-0DC0-4DD6-8517-092FF2D554CD}" type="parTrans" cxnId="{85B7D9FF-8955-4CE1-BE4A-A6CBEA7A4F9B}">
      <dgm:prSet/>
      <dgm:spPr/>
      <dgm:t>
        <a:bodyPr/>
        <a:lstStyle/>
        <a:p>
          <a:endParaRPr lang="ru-RU"/>
        </a:p>
      </dgm:t>
    </dgm:pt>
    <dgm:pt modelId="{BB1FD8C7-717F-4344-8091-164E720C0F4A}" type="sibTrans" cxnId="{85B7D9FF-8955-4CE1-BE4A-A6CBEA7A4F9B}">
      <dgm:prSet/>
      <dgm:spPr/>
      <dgm:t>
        <a:bodyPr/>
        <a:lstStyle/>
        <a:p>
          <a:endParaRPr lang="ru-RU"/>
        </a:p>
      </dgm:t>
    </dgm:pt>
    <dgm:pt modelId="{D40E0F41-BC70-4A1D-8E00-F33CE1243ACD}">
      <dgm:prSet/>
      <dgm:spPr>
        <a:ln>
          <a:solidFill>
            <a:srgbClr val="0070C0"/>
          </a:solidFill>
        </a:ln>
      </dgm:spPr>
      <dgm:t>
        <a:bodyPr/>
        <a:lstStyle/>
        <a:p>
          <a:r>
            <a:rPr lang="ru-RU" dirty="0" smtClean="0"/>
            <a:t>Ожидание очереди сдачи экзамена</a:t>
          </a:r>
          <a:endParaRPr lang="ru-RU" dirty="0"/>
        </a:p>
      </dgm:t>
    </dgm:pt>
    <dgm:pt modelId="{BEB5FB67-D889-4A2C-9F71-2568C9391127}" type="parTrans" cxnId="{A8DB322A-C1B7-4567-A154-415440AB3188}">
      <dgm:prSet/>
      <dgm:spPr/>
      <dgm:t>
        <a:bodyPr/>
        <a:lstStyle/>
        <a:p>
          <a:endParaRPr lang="ru-RU"/>
        </a:p>
      </dgm:t>
    </dgm:pt>
    <dgm:pt modelId="{2371CBC8-FF56-4FBA-A967-9A6EEEC54AD1}" type="sibTrans" cxnId="{A8DB322A-C1B7-4567-A154-415440AB3188}">
      <dgm:prSet/>
      <dgm:spPr/>
      <dgm:t>
        <a:bodyPr/>
        <a:lstStyle/>
        <a:p>
          <a:endParaRPr lang="ru-RU"/>
        </a:p>
      </dgm:t>
    </dgm:pt>
    <dgm:pt modelId="{233D697A-1417-4D2D-B062-89ECE1EBC9CB}" type="pres">
      <dgm:prSet presAssocID="{3B4C8B3B-283E-49F2-AD39-1BE2CB7434C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DB6965-B96D-4D94-AAC1-BE01B274DB10}" type="pres">
      <dgm:prSet presAssocID="{CB5A23BE-C680-4689-B604-3488EB3B3AC3}" presName="composite" presStyleCnt="0"/>
      <dgm:spPr/>
    </dgm:pt>
    <dgm:pt modelId="{52BCA8E1-ABC5-400D-A0B3-B88CFEDAA284}" type="pres">
      <dgm:prSet presAssocID="{CB5A23BE-C680-4689-B604-3488EB3B3AC3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8DA9C1-C28F-451C-B3CC-465387438DA5}" type="pres">
      <dgm:prSet presAssocID="{CB5A23BE-C680-4689-B604-3488EB3B3AC3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D31963-1705-46FD-AA1A-43308133F108}" type="pres">
      <dgm:prSet presAssocID="{CCFBD72B-DC03-45C9-9265-15CAA7547502}" presName="sp" presStyleCnt="0"/>
      <dgm:spPr/>
    </dgm:pt>
    <dgm:pt modelId="{13E4D19A-0A6D-4338-AC4F-15499ADC22EC}" type="pres">
      <dgm:prSet presAssocID="{1023EC32-6B61-4DD3-A858-D3E4AF61E9AC}" presName="composite" presStyleCnt="0"/>
      <dgm:spPr/>
    </dgm:pt>
    <dgm:pt modelId="{41D27B5D-4946-4C52-8D57-AA1FDA441CA5}" type="pres">
      <dgm:prSet presAssocID="{1023EC32-6B61-4DD3-A858-D3E4AF61E9AC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5653B8-BF68-43B1-86F5-25D3C611B37A}" type="pres">
      <dgm:prSet presAssocID="{1023EC32-6B61-4DD3-A858-D3E4AF61E9AC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915339-F2C1-4061-8B65-76916915F0FC}" type="pres">
      <dgm:prSet presAssocID="{62104547-21D0-445F-B03D-A0DAE0C8FCB1}" presName="sp" presStyleCnt="0"/>
      <dgm:spPr/>
    </dgm:pt>
    <dgm:pt modelId="{B6D4928C-ECD3-4AED-A9DA-E9811D18746F}" type="pres">
      <dgm:prSet presAssocID="{3A5D3118-4F7F-456E-8227-CCD1086BA787}" presName="composite" presStyleCnt="0"/>
      <dgm:spPr/>
    </dgm:pt>
    <dgm:pt modelId="{A11AC1EA-7C4B-47EF-9C7E-CEB8A51C6FA4}" type="pres">
      <dgm:prSet presAssocID="{3A5D3118-4F7F-456E-8227-CCD1086BA787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D0A532-88F3-43DA-AC32-EA4511194167}" type="pres">
      <dgm:prSet presAssocID="{3A5D3118-4F7F-456E-8227-CCD1086BA787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725327-3FF4-4C06-97AF-82BD2AE007BA}" type="pres">
      <dgm:prSet presAssocID="{6D71155C-AA0E-4531-952E-EAD3A283DD83}" presName="sp" presStyleCnt="0"/>
      <dgm:spPr/>
    </dgm:pt>
    <dgm:pt modelId="{5E46123B-FB29-4B70-A758-2796B4419884}" type="pres">
      <dgm:prSet presAssocID="{F61966F9-62A6-4C8A-A498-2481E091F85D}" presName="composite" presStyleCnt="0"/>
      <dgm:spPr/>
    </dgm:pt>
    <dgm:pt modelId="{516AE16F-B409-4A26-89F8-A081D68A1F67}" type="pres">
      <dgm:prSet presAssocID="{F61966F9-62A6-4C8A-A498-2481E091F85D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7BC961-7810-402B-96DB-168FC6D95762}" type="pres">
      <dgm:prSet presAssocID="{F61966F9-62A6-4C8A-A498-2481E091F85D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37E37D-3055-43F7-A3C7-0120EE3AECBF}" type="presOf" srcId="{1023EC32-6B61-4DD3-A858-D3E4AF61E9AC}" destId="{41D27B5D-4946-4C52-8D57-AA1FDA441CA5}" srcOrd="0" destOrd="0" presId="urn:microsoft.com/office/officeart/2005/8/layout/chevron2"/>
    <dgm:cxn modelId="{85B7D9FF-8955-4CE1-BE4A-A6CBEA7A4F9B}" srcId="{3B4C8B3B-283E-49F2-AD39-1BE2CB7434C2}" destId="{F61966F9-62A6-4C8A-A498-2481E091F85D}" srcOrd="3" destOrd="0" parTransId="{ED103167-0DC0-4DD6-8517-092FF2D554CD}" sibTransId="{BB1FD8C7-717F-4344-8091-164E720C0F4A}"/>
    <dgm:cxn modelId="{1EA19E2E-CF95-4329-B53D-C08F9BABB451}" type="presOf" srcId="{3B4C8B3B-283E-49F2-AD39-1BE2CB7434C2}" destId="{233D697A-1417-4D2D-B062-89ECE1EBC9CB}" srcOrd="0" destOrd="0" presId="urn:microsoft.com/office/officeart/2005/8/layout/chevron2"/>
    <dgm:cxn modelId="{4D350DB1-0A4E-45B4-A809-A3F12311779E}" srcId="{CB5A23BE-C680-4689-B604-3488EB3B3AC3}" destId="{5E6E2C58-2C6C-4115-A436-DB693C5AF8D4}" srcOrd="0" destOrd="0" parTransId="{B8B38B19-6D01-482A-97B7-97761A1BFA68}" sibTransId="{EADB95D1-6488-43EF-9682-DEDC9D620A9B}"/>
    <dgm:cxn modelId="{8B2C3034-6AAD-45A8-AACA-9B5CD9CCD2A1}" type="presOf" srcId="{3A5D3118-4F7F-456E-8227-CCD1086BA787}" destId="{A11AC1EA-7C4B-47EF-9C7E-CEB8A51C6FA4}" srcOrd="0" destOrd="0" presId="urn:microsoft.com/office/officeart/2005/8/layout/chevron2"/>
    <dgm:cxn modelId="{52A3675B-C6E8-4DDB-B0ED-6A98458544C5}" type="presOf" srcId="{77C24FA6-2141-4283-ACD5-B5764B1054CD}" destId="{8A5653B8-BF68-43B1-86F5-25D3C611B37A}" srcOrd="0" destOrd="0" presId="urn:microsoft.com/office/officeart/2005/8/layout/chevron2"/>
    <dgm:cxn modelId="{45976650-D3E9-4A53-898A-39852429AD56}" type="presOf" srcId="{F61966F9-62A6-4C8A-A498-2481E091F85D}" destId="{516AE16F-B409-4A26-89F8-A081D68A1F67}" srcOrd="0" destOrd="0" presId="urn:microsoft.com/office/officeart/2005/8/layout/chevron2"/>
    <dgm:cxn modelId="{A4614B0E-632A-4271-B919-0D3C84C37706}" srcId="{3B4C8B3B-283E-49F2-AD39-1BE2CB7434C2}" destId="{3A5D3118-4F7F-456E-8227-CCD1086BA787}" srcOrd="2" destOrd="0" parTransId="{E15AB79D-FCAC-43EE-BD31-7C0E5855DE7F}" sibTransId="{6D71155C-AA0E-4531-952E-EAD3A283DD83}"/>
    <dgm:cxn modelId="{D508B51D-FE25-4BFD-AC18-1504A22B4CC7}" type="presOf" srcId="{D40E0F41-BC70-4A1D-8E00-F33CE1243ACD}" destId="{637BC961-7810-402B-96DB-168FC6D95762}" srcOrd="0" destOrd="0" presId="urn:microsoft.com/office/officeart/2005/8/layout/chevron2"/>
    <dgm:cxn modelId="{53F9608A-6C49-4A27-980E-A6749595C1F7}" type="presOf" srcId="{5E6E2C58-2C6C-4115-A436-DB693C5AF8D4}" destId="{C98DA9C1-C28F-451C-B3CC-465387438DA5}" srcOrd="0" destOrd="0" presId="urn:microsoft.com/office/officeart/2005/8/layout/chevron2"/>
    <dgm:cxn modelId="{1D828730-3E16-4DED-9BE8-FC936299D64D}" srcId="{3A5D3118-4F7F-456E-8227-CCD1086BA787}" destId="{D9FC18EF-9160-4CA8-841D-F9662AFB6422}" srcOrd="0" destOrd="0" parTransId="{9D23F7A5-66F2-47E0-ADE3-ED00E48A8E26}" sibTransId="{CA1D010C-2136-45D6-B10F-4A1F8E80B112}"/>
    <dgm:cxn modelId="{C166AE59-FD22-40C4-9DD1-235E1C7D70A2}" srcId="{1023EC32-6B61-4DD3-A858-D3E4AF61E9AC}" destId="{77C24FA6-2141-4283-ACD5-B5764B1054CD}" srcOrd="0" destOrd="0" parTransId="{5768ECE1-F41C-42A5-A681-2EDF033A40B2}" sibTransId="{346959FF-DEFB-4973-A07F-97AC79633AD4}"/>
    <dgm:cxn modelId="{100EA8DA-9447-4E4D-B65D-3E0AE52EF80B}" type="presOf" srcId="{D9FC18EF-9160-4CA8-841D-F9662AFB6422}" destId="{E5D0A532-88F3-43DA-AC32-EA4511194167}" srcOrd="0" destOrd="0" presId="urn:microsoft.com/office/officeart/2005/8/layout/chevron2"/>
    <dgm:cxn modelId="{4A490FBC-E6D6-444F-A7B5-9D8628F1AE00}" type="presOf" srcId="{CB5A23BE-C680-4689-B604-3488EB3B3AC3}" destId="{52BCA8E1-ABC5-400D-A0B3-B88CFEDAA284}" srcOrd="0" destOrd="0" presId="urn:microsoft.com/office/officeart/2005/8/layout/chevron2"/>
    <dgm:cxn modelId="{A8DB322A-C1B7-4567-A154-415440AB3188}" srcId="{F61966F9-62A6-4C8A-A498-2481E091F85D}" destId="{D40E0F41-BC70-4A1D-8E00-F33CE1243ACD}" srcOrd="0" destOrd="0" parTransId="{BEB5FB67-D889-4A2C-9F71-2568C9391127}" sibTransId="{2371CBC8-FF56-4FBA-A967-9A6EEEC54AD1}"/>
    <dgm:cxn modelId="{EC6A557A-01A7-4844-BFB8-36F5A4A3A126}" srcId="{3B4C8B3B-283E-49F2-AD39-1BE2CB7434C2}" destId="{1023EC32-6B61-4DD3-A858-D3E4AF61E9AC}" srcOrd="1" destOrd="0" parTransId="{F1164BA4-37B7-43C3-B4F1-DDD2F9B09B56}" sibTransId="{62104547-21D0-445F-B03D-A0DAE0C8FCB1}"/>
    <dgm:cxn modelId="{70D54BBF-8EB0-4423-884D-9CD16C3F77A3}" srcId="{3B4C8B3B-283E-49F2-AD39-1BE2CB7434C2}" destId="{CB5A23BE-C680-4689-B604-3488EB3B3AC3}" srcOrd="0" destOrd="0" parTransId="{7D0DC8A6-4CE9-4A3D-954A-FBACB4DE7DB3}" sibTransId="{CCFBD72B-DC03-45C9-9265-15CAA7547502}"/>
    <dgm:cxn modelId="{62C0FA1F-755F-4CD4-9161-1478B5FD2CD1}" type="presParOf" srcId="{233D697A-1417-4D2D-B062-89ECE1EBC9CB}" destId="{82DB6965-B96D-4D94-AAC1-BE01B274DB10}" srcOrd="0" destOrd="0" presId="urn:microsoft.com/office/officeart/2005/8/layout/chevron2"/>
    <dgm:cxn modelId="{A1B21BB0-C3F3-4EFC-8A9A-4B2C84024D3E}" type="presParOf" srcId="{82DB6965-B96D-4D94-AAC1-BE01B274DB10}" destId="{52BCA8E1-ABC5-400D-A0B3-B88CFEDAA284}" srcOrd="0" destOrd="0" presId="urn:microsoft.com/office/officeart/2005/8/layout/chevron2"/>
    <dgm:cxn modelId="{D6786AE2-F45D-4116-935E-6DE8258C1CCC}" type="presParOf" srcId="{82DB6965-B96D-4D94-AAC1-BE01B274DB10}" destId="{C98DA9C1-C28F-451C-B3CC-465387438DA5}" srcOrd="1" destOrd="0" presId="urn:microsoft.com/office/officeart/2005/8/layout/chevron2"/>
    <dgm:cxn modelId="{0B8BA4CF-B65B-4CEF-9D77-DB0618363F71}" type="presParOf" srcId="{233D697A-1417-4D2D-B062-89ECE1EBC9CB}" destId="{1CD31963-1705-46FD-AA1A-43308133F108}" srcOrd="1" destOrd="0" presId="urn:microsoft.com/office/officeart/2005/8/layout/chevron2"/>
    <dgm:cxn modelId="{0653DD73-5BB4-4A48-8F3D-60E7D89DF0C8}" type="presParOf" srcId="{233D697A-1417-4D2D-B062-89ECE1EBC9CB}" destId="{13E4D19A-0A6D-4338-AC4F-15499ADC22EC}" srcOrd="2" destOrd="0" presId="urn:microsoft.com/office/officeart/2005/8/layout/chevron2"/>
    <dgm:cxn modelId="{0A1B09F8-7E85-4F26-94C6-992DBFF0A6E3}" type="presParOf" srcId="{13E4D19A-0A6D-4338-AC4F-15499ADC22EC}" destId="{41D27B5D-4946-4C52-8D57-AA1FDA441CA5}" srcOrd="0" destOrd="0" presId="urn:microsoft.com/office/officeart/2005/8/layout/chevron2"/>
    <dgm:cxn modelId="{66067134-731E-435D-8BCF-B9EE14CE4FEE}" type="presParOf" srcId="{13E4D19A-0A6D-4338-AC4F-15499ADC22EC}" destId="{8A5653B8-BF68-43B1-86F5-25D3C611B37A}" srcOrd="1" destOrd="0" presId="urn:microsoft.com/office/officeart/2005/8/layout/chevron2"/>
    <dgm:cxn modelId="{DACDEB31-7329-48F5-83EA-45E44F8C5108}" type="presParOf" srcId="{233D697A-1417-4D2D-B062-89ECE1EBC9CB}" destId="{7B915339-F2C1-4061-8B65-76916915F0FC}" srcOrd="3" destOrd="0" presId="urn:microsoft.com/office/officeart/2005/8/layout/chevron2"/>
    <dgm:cxn modelId="{8E2F5804-E207-46C6-9375-E2F1AE8155F7}" type="presParOf" srcId="{233D697A-1417-4D2D-B062-89ECE1EBC9CB}" destId="{B6D4928C-ECD3-4AED-A9DA-E9811D18746F}" srcOrd="4" destOrd="0" presId="urn:microsoft.com/office/officeart/2005/8/layout/chevron2"/>
    <dgm:cxn modelId="{C26F4BD2-A859-4906-9ED7-91DB350C64BE}" type="presParOf" srcId="{B6D4928C-ECD3-4AED-A9DA-E9811D18746F}" destId="{A11AC1EA-7C4B-47EF-9C7E-CEB8A51C6FA4}" srcOrd="0" destOrd="0" presId="urn:microsoft.com/office/officeart/2005/8/layout/chevron2"/>
    <dgm:cxn modelId="{D7F48241-95D3-44CA-B81F-054781299042}" type="presParOf" srcId="{B6D4928C-ECD3-4AED-A9DA-E9811D18746F}" destId="{E5D0A532-88F3-43DA-AC32-EA4511194167}" srcOrd="1" destOrd="0" presId="urn:microsoft.com/office/officeart/2005/8/layout/chevron2"/>
    <dgm:cxn modelId="{D98899D7-57D6-48B0-9581-26CFF523C52F}" type="presParOf" srcId="{233D697A-1417-4D2D-B062-89ECE1EBC9CB}" destId="{32725327-3FF4-4C06-97AF-82BD2AE007BA}" srcOrd="5" destOrd="0" presId="urn:microsoft.com/office/officeart/2005/8/layout/chevron2"/>
    <dgm:cxn modelId="{CE642C63-52FB-4D26-8CE6-99373DD38354}" type="presParOf" srcId="{233D697A-1417-4D2D-B062-89ECE1EBC9CB}" destId="{5E46123B-FB29-4B70-A758-2796B4419884}" srcOrd="6" destOrd="0" presId="urn:microsoft.com/office/officeart/2005/8/layout/chevron2"/>
    <dgm:cxn modelId="{1D18D105-7029-4E3C-B530-7BD08DB21CD7}" type="presParOf" srcId="{5E46123B-FB29-4B70-A758-2796B4419884}" destId="{516AE16F-B409-4A26-89F8-A081D68A1F67}" srcOrd="0" destOrd="0" presId="urn:microsoft.com/office/officeart/2005/8/layout/chevron2"/>
    <dgm:cxn modelId="{4BEC6593-B3E3-4BDC-8E39-981F7ACDD31B}" type="presParOf" srcId="{5E46123B-FB29-4B70-A758-2796B4419884}" destId="{637BC961-7810-402B-96DB-168FC6D9576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4C8B3B-283E-49F2-AD39-1BE2CB7434C2}" type="doc">
      <dgm:prSet loTypeId="urn:microsoft.com/office/officeart/2005/8/layout/chevron2" loCatId="list" qsTypeId="urn:microsoft.com/office/officeart/2005/8/quickstyle/simple1#16" qsCatId="simple" csTypeId="urn:microsoft.com/office/officeart/2005/8/colors/accent1_2#16" csCatId="accent1" phldr="1"/>
      <dgm:spPr/>
      <dgm:t>
        <a:bodyPr/>
        <a:lstStyle/>
        <a:p>
          <a:endParaRPr lang="ru-RU"/>
        </a:p>
      </dgm:t>
    </dgm:pt>
    <dgm:pt modelId="{CB5A23BE-C680-4689-B604-3488EB3B3AC3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7D0DC8A6-4CE9-4A3D-954A-FBACB4DE7DB3}" type="parTrans" cxnId="{70D54BBF-8EB0-4423-884D-9CD16C3F77A3}">
      <dgm:prSet/>
      <dgm:spPr/>
      <dgm:t>
        <a:bodyPr/>
        <a:lstStyle/>
        <a:p>
          <a:endParaRPr lang="ru-RU"/>
        </a:p>
      </dgm:t>
    </dgm:pt>
    <dgm:pt modelId="{CCFBD72B-DC03-45C9-9265-15CAA7547502}" type="sibTrans" cxnId="{70D54BBF-8EB0-4423-884D-9CD16C3F77A3}">
      <dgm:prSet/>
      <dgm:spPr/>
      <dgm:t>
        <a:bodyPr/>
        <a:lstStyle/>
        <a:p>
          <a:endParaRPr lang="ru-RU"/>
        </a:p>
      </dgm:t>
    </dgm:pt>
    <dgm:pt modelId="{5E6E2C58-2C6C-4115-A436-DB693C5AF8D4}">
      <dgm:prSet phldrT="[Текст]"/>
      <dgm:spPr>
        <a:ln>
          <a:solidFill>
            <a:srgbClr val="0070C0"/>
          </a:solidFill>
        </a:ln>
      </dgm:spPr>
      <dgm:t>
        <a:bodyPr/>
        <a:lstStyle/>
        <a:p>
          <a:r>
            <a:rPr lang="ru-RU" dirty="0" smtClean="0"/>
            <a:t>Размещение участников на рабочих местах в аудитории проведения</a:t>
          </a:r>
          <a:endParaRPr lang="ru-RU" dirty="0"/>
        </a:p>
      </dgm:t>
    </dgm:pt>
    <dgm:pt modelId="{B8B38B19-6D01-482A-97B7-97761A1BFA68}" type="parTrans" cxnId="{4D350DB1-0A4E-45B4-A809-A3F12311779E}">
      <dgm:prSet/>
      <dgm:spPr/>
      <dgm:t>
        <a:bodyPr/>
        <a:lstStyle/>
        <a:p>
          <a:endParaRPr lang="ru-RU"/>
        </a:p>
      </dgm:t>
    </dgm:pt>
    <dgm:pt modelId="{EADB95D1-6488-43EF-9682-DEDC9D620A9B}" type="sibTrans" cxnId="{4D350DB1-0A4E-45B4-A809-A3F12311779E}">
      <dgm:prSet/>
      <dgm:spPr/>
      <dgm:t>
        <a:bodyPr/>
        <a:lstStyle/>
        <a:p>
          <a:endParaRPr lang="ru-RU"/>
        </a:p>
      </dgm:t>
    </dgm:pt>
    <dgm:pt modelId="{77C24FA6-2141-4283-ACD5-B5764B1054CD}">
      <dgm:prSet phldrT="[Текст]"/>
      <dgm:spPr>
        <a:ln>
          <a:solidFill>
            <a:srgbClr val="0070C0"/>
          </a:solidFill>
        </a:ln>
      </dgm:spPr>
      <dgm:t>
        <a:bodyPr/>
        <a:lstStyle/>
        <a:p>
          <a:r>
            <a:rPr lang="ru-RU" dirty="0" smtClean="0"/>
            <a:t>Ввод номера бланка регистрации в ПО</a:t>
          </a:r>
          <a:endParaRPr lang="ru-RU" dirty="0"/>
        </a:p>
      </dgm:t>
    </dgm:pt>
    <dgm:pt modelId="{5768ECE1-F41C-42A5-A681-2EDF033A40B2}" type="parTrans" cxnId="{C166AE59-FD22-40C4-9DD1-235E1C7D70A2}">
      <dgm:prSet/>
      <dgm:spPr/>
      <dgm:t>
        <a:bodyPr/>
        <a:lstStyle/>
        <a:p>
          <a:endParaRPr lang="ru-RU"/>
        </a:p>
      </dgm:t>
    </dgm:pt>
    <dgm:pt modelId="{346959FF-DEFB-4973-A07F-97AC79633AD4}" type="sibTrans" cxnId="{C166AE59-FD22-40C4-9DD1-235E1C7D70A2}">
      <dgm:prSet/>
      <dgm:spPr/>
      <dgm:t>
        <a:bodyPr/>
        <a:lstStyle/>
        <a:p>
          <a:endParaRPr lang="ru-RU"/>
        </a:p>
      </dgm:t>
    </dgm:pt>
    <dgm:pt modelId="{3A5D3118-4F7F-456E-8227-CCD1086BA787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E15AB79D-FCAC-43EE-BD31-7C0E5855DE7F}" type="parTrans" cxnId="{A4614B0E-632A-4271-B919-0D3C84C37706}">
      <dgm:prSet/>
      <dgm:spPr/>
      <dgm:t>
        <a:bodyPr/>
        <a:lstStyle/>
        <a:p>
          <a:endParaRPr lang="ru-RU"/>
        </a:p>
      </dgm:t>
    </dgm:pt>
    <dgm:pt modelId="{6D71155C-AA0E-4531-952E-EAD3A283DD83}" type="sibTrans" cxnId="{A4614B0E-632A-4271-B919-0D3C84C37706}">
      <dgm:prSet/>
      <dgm:spPr/>
      <dgm:t>
        <a:bodyPr/>
        <a:lstStyle/>
        <a:p>
          <a:endParaRPr lang="ru-RU"/>
        </a:p>
      </dgm:t>
    </dgm:pt>
    <dgm:pt modelId="{D9FC18EF-9160-4CA8-841D-F9662AFB6422}">
      <dgm:prSet phldrT="[Текст]"/>
      <dgm:spPr>
        <a:ln>
          <a:solidFill>
            <a:srgbClr val="0070C0"/>
          </a:solidFill>
        </a:ln>
      </dgm:spPr>
      <dgm:t>
        <a:bodyPr/>
        <a:lstStyle/>
        <a:p>
          <a:r>
            <a:rPr lang="ru-RU" dirty="0" smtClean="0"/>
            <a:t>Контроль соответствия номера бланка регистрации, а также номера КИМ (написан на конверте ИК участника)</a:t>
          </a:r>
          <a:endParaRPr lang="ru-RU" dirty="0"/>
        </a:p>
      </dgm:t>
    </dgm:pt>
    <dgm:pt modelId="{9D23F7A5-66F2-47E0-ADE3-ED00E48A8E26}" type="parTrans" cxnId="{1D828730-3E16-4DED-9BE8-FC936299D64D}">
      <dgm:prSet/>
      <dgm:spPr/>
      <dgm:t>
        <a:bodyPr/>
        <a:lstStyle/>
        <a:p>
          <a:endParaRPr lang="ru-RU"/>
        </a:p>
      </dgm:t>
    </dgm:pt>
    <dgm:pt modelId="{CA1D010C-2136-45D6-B10F-4A1F8E80B112}" type="sibTrans" cxnId="{1D828730-3E16-4DED-9BE8-FC936299D64D}">
      <dgm:prSet/>
      <dgm:spPr/>
      <dgm:t>
        <a:bodyPr/>
        <a:lstStyle/>
        <a:p>
          <a:endParaRPr lang="ru-RU"/>
        </a:p>
      </dgm:t>
    </dgm:pt>
    <dgm:pt modelId="{0F63480C-609B-4538-BEC5-1DB854122673}">
      <dgm:prSet/>
      <dgm:spPr>
        <a:solidFill>
          <a:srgbClr val="0070C0"/>
        </a:solidFill>
      </dgm:spPr>
      <dgm:t>
        <a:bodyPr/>
        <a:lstStyle/>
        <a:p>
          <a:r>
            <a:rPr lang="ru-RU" dirty="0" smtClean="0"/>
            <a:t>1</a:t>
          </a:r>
        </a:p>
      </dgm:t>
    </dgm:pt>
    <dgm:pt modelId="{6B615242-356A-4871-889D-671A6231441C}" type="parTrans" cxnId="{C08B78A8-7D43-4410-9E17-A05E38535AEE}">
      <dgm:prSet/>
      <dgm:spPr/>
      <dgm:t>
        <a:bodyPr/>
        <a:lstStyle/>
        <a:p>
          <a:endParaRPr lang="ru-RU"/>
        </a:p>
      </dgm:t>
    </dgm:pt>
    <dgm:pt modelId="{DBC8238C-C68F-495B-A002-75C51106CAB9}" type="sibTrans" cxnId="{C08B78A8-7D43-4410-9E17-A05E38535AEE}">
      <dgm:prSet/>
      <dgm:spPr/>
      <dgm:t>
        <a:bodyPr/>
        <a:lstStyle/>
        <a:p>
          <a:endParaRPr lang="ru-RU"/>
        </a:p>
      </dgm:t>
    </dgm:pt>
    <dgm:pt modelId="{F5641922-469B-46E4-8AFD-7606BD182612}">
      <dgm:prSet/>
      <dgm:spPr>
        <a:ln>
          <a:solidFill>
            <a:srgbClr val="0070C0"/>
          </a:solidFill>
        </a:ln>
      </dgm:spPr>
      <dgm:t>
        <a:bodyPr/>
        <a:lstStyle/>
        <a:p>
          <a:r>
            <a:rPr lang="ru-RU" dirty="0" smtClean="0"/>
            <a:t>Проверка персональных данных участников</a:t>
          </a:r>
          <a:endParaRPr lang="ru-RU" dirty="0"/>
        </a:p>
      </dgm:t>
    </dgm:pt>
    <dgm:pt modelId="{BFD27C3C-4B80-4733-B6EF-2F30715B6255}" type="parTrans" cxnId="{92E0882C-E751-4572-A310-CF0AE94D5870}">
      <dgm:prSet/>
      <dgm:spPr/>
      <dgm:t>
        <a:bodyPr/>
        <a:lstStyle/>
        <a:p>
          <a:endParaRPr lang="ru-RU"/>
        </a:p>
      </dgm:t>
    </dgm:pt>
    <dgm:pt modelId="{A1D6FFD0-1DFB-41E4-8E9E-3EEAC4BBE96E}" type="sibTrans" cxnId="{92E0882C-E751-4572-A310-CF0AE94D5870}">
      <dgm:prSet/>
      <dgm:spPr/>
      <dgm:t>
        <a:bodyPr/>
        <a:lstStyle/>
        <a:p>
          <a:endParaRPr lang="ru-RU"/>
        </a:p>
      </dgm:t>
    </dgm:pt>
    <dgm:pt modelId="{1023EC32-6B61-4DD3-A858-D3E4AF61E9AC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62104547-21D0-445F-B03D-A0DAE0C8FCB1}" type="sibTrans" cxnId="{EC6A557A-01A7-4844-BFB8-36F5A4A3A126}">
      <dgm:prSet/>
      <dgm:spPr/>
      <dgm:t>
        <a:bodyPr/>
        <a:lstStyle/>
        <a:p>
          <a:endParaRPr lang="ru-RU"/>
        </a:p>
      </dgm:t>
    </dgm:pt>
    <dgm:pt modelId="{F1164BA4-37B7-43C3-B4F1-DDD2F9B09B56}" type="parTrans" cxnId="{EC6A557A-01A7-4844-BFB8-36F5A4A3A126}">
      <dgm:prSet/>
      <dgm:spPr/>
      <dgm:t>
        <a:bodyPr/>
        <a:lstStyle/>
        <a:p>
          <a:endParaRPr lang="ru-RU"/>
        </a:p>
      </dgm:t>
    </dgm:pt>
    <dgm:pt modelId="{233D697A-1417-4D2D-B062-89ECE1EBC9CB}" type="pres">
      <dgm:prSet presAssocID="{3B4C8B3B-283E-49F2-AD39-1BE2CB7434C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95E53E-0F6C-43D0-A0A6-EEE73970C3AC}" type="pres">
      <dgm:prSet presAssocID="{0F63480C-609B-4538-BEC5-1DB854122673}" presName="composite" presStyleCnt="0"/>
      <dgm:spPr/>
    </dgm:pt>
    <dgm:pt modelId="{2F6C87E7-A445-46AE-96CA-F64BB4AFCB9A}" type="pres">
      <dgm:prSet presAssocID="{0F63480C-609B-4538-BEC5-1DB854122673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5095D3-C32F-472A-A56F-FC17BEC05B54}" type="pres">
      <dgm:prSet presAssocID="{0F63480C-609B-4538-BEC5-1DB854122673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B64C7A-D272-426D-AC37-F030EDF98F25}" type="pres">
      <dgm:prSet presAssocID="{DBC8238C-C68F-495B-A002-75C51106CAB9}" presName="sp" presStyleCnt="0"/>
      <dgm:spPr/>
    </dgm:pt>
    <dgm:pt modelId="{82DB6965-B96D-4D94-AAC1-BE01B274DB10}" type="pres">
      <dgm:prSet presAssocID="{CB5A23BE-C680-4689-B604-3488EB3B3AC3}" presName="composite" presStyleCnt="0"/>
      <dgm:spPr/>
    </dgm:pt>
    <dgm:pt modelId="{52BCA8E1-ABC5-400D-A0B3-B88CFEDAA284}" type="pres">
      <dgm:prSet presAssocID="{CB5A23BE-C680-4689-B604-3488EB3B3AC3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8DA9C1-C28F-451C-B3CC-465387438DA5}" type="pres">
      <dgm:prSet presAssocID="{CB5A23BE-C680-4689-B604-3488EB3B3AC3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D31963-1705-46FD-AA1A-43308133F108}" type="pres">
      <dgm:prSet presAssocID="{CCFBD72B-DC03-45C9-9265-15CAA7547502}" presName="sp" presStyleCnt="0"/>
      <dgm:spPr/>
    </dgm:pt>
    <dgm:pt modelId="{13E4D19A-0A6D-4338-AC4F-15499ADC22EC}" type="pres">
      <dgm:prSet presAssocID="{1023EC32-6B61-4DD3-A858-D3E4AF61E9AC}" presName="composite" presStyleCnt="0"/>
      <dgm:spPr/>
    </dgm:pt>
    <dgm:pt modelId="{41D27B5D-4946-4C52-8D57-AA1FDA441CA5}" type="pres">
      <dgm:prSet presAssocID="{1023EC32-6B61-4DD3-A858-D3E4AF61E9AC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5653B8-BF68-43B1-86F5-25D3C611B37A}" type="pres">
      <dgm:prSet presAssocID="{1023EC32-6B61-4DD3-A858-D3E4AF61E9AC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915339-F2C1-4061-8B65-76916915F0FC}" type="pres">
      <dgm:prSet presAssocID="{62104547-21D0-445F-B03D-A0DAE0C8FCB1}" presName="sp" presStyleCnt="0"/>
      <dgm:spPr/>
    </dgm:pt>
    <dgm:pt modelId="{B6D4928C-ECD3-4AED-A9DA-E9811D18746F}" type="pres">
      <dgm:prSet presAssocID="{3A5D3118-4F7F-456E-8227-CCD1086BA787}" presName="composite" presStyleCnt="0"/>
      <dgm:spPr/>
    </dgm:pt>
    <dgm:pt modelId="{A11AC1EA-7C4B-47EF-9C7E-CEB8A51C6FA4}" type="pres">
      <dgm:prSet presAssocID="{3A5D3118-4F7F-456E-8227-CCD1086BA787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D0A532-88F3-43DA-AC32-EA4511194167}" type="pres">
      <dgm:prSet presAssocID="{3A5D3118-4F7F-456E-8227-CCD1086BA787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350DB1-0A4E-45B4-A809-A3F12311779E}" srcId="{CB5A23BE-C680-4689-B604-3488EB3B3AC3}" destId="{5E6E2C58-2C6C-4115-A436-DB693C5AF8D4}" srcOrd="0" destOrd="0" parTransId="{B8B38B19-6D01-482A-97B7-97761A1BFA68}" sibTransId="{EADB95D1-6488-43EF-9682-DEDC9D620A9B}"/>
    <dgm:cxn modelId="{67D8E802-DE7F-4D56-B62F-9800B51D8B57}" type="presOf" srcId="{3A5D3118-4F7F-456E-8227-CCD1086BA787}" destId="{A11AC1EA-7C4B-47EF-9C7E-CEB8A51C6FA4}" srcOrd="0" destOrd="0" presId="urn:microsoft.com/office/officeart/2005/8/layout/chevron2"/>
    <dgm:cxn modelId="{306DC330-407D-421F-A3B1-14C0F3CFE12A}" type="presOf" srcId="{0F63480C-609B-4538-BEC5-1DB854122673}" destId="{2F6C87E7-A445-46AE-96CA-F64BB4AFCB9A}" srcOrd="0" destOrd="0" presId="urn:microsoft.com/office/officeart/2005/8/layout/chevron2"/>
    <dgm:cxn modelId="{A4614B0E-632A-4271-B919-0D3C84C37706}" srcId="{3B4C8B3B-283E-49F2-AD39-1BE2CB7434C2}" destId="{3A5D3118-4F7F-456E-8227-CCD1086BA787}" srcOrd="3" destOrd="0" parTransId="{E15AB79D-FCAC-43EE-BD31-7C0E5855DE7F}" sibTransId="{6D71155C-AA0E-4531-952E-EAD3A283DD83}"/>
    <dgm:cxn modelId="{2D494D41-2B3D-4BDB-916F-DFE547684BA5}" type="presOf" srcId="{CB5A23BE-C680-4689-B604-3488EB3B3AC3}" destId="{52BCA8E1-ABC5-400D-A0B3-B88CFEDAA284}" srcOrd="0" destOrd="0" presId="urn:microsoft.com/office/officeart/2005/8/layout/chevron2"/>
    <dgm:cxn modelId="{92E0882C-E751-4572-A310-CF0AE94D5870}" srcId="{0F63480C-609B-4538-BEC5-1DB854122673}" destId="{F5641922-469B-46E4-8AFD-7606BD182612}" srcOrd="0" destOrd="0" parTransId="{BFD27C3C-4B80-4733-B6EF-2F30715B6255}" sibTransId="{A1D6FFD0-1DFB-41E4-8E9E-3EEAC4BBE96E}"/>
    <dgm:cxn modelId="{A6CC2EEB-3D4B-413E-8125-A2036C562B15}" type="presOf" srcId="{5E6E2C58-2C6C-4115-A436-DB693C5AF8D4}" destId="{C98DA9C1-C28F-451C-B3CC-465387438DA5}" srcOrd="0" destOrd="0" presId="urn:microsoft.com/office/officeart/2005/8/layout/chevron2"/>
    <dgm:cxn modelId="{86EF48EC-06D9-45DE-B006-2516699EC593}" type="presOf" srcId="{F5641922-469B-46E4-8AFD-7606BD182612}" destId="{E05095D3-C32F-472A-A56F-FC17BEC05B54}" srcOrd="0" destOrd="0" presId="urn:microsoft.com/office/officeart/2005/8/layout/chevron2"/>
    <dgm:cxn modelId="{2222D294-A3C9-432B-B5F9-A869C69A4FBC}" type="presOf" srcId="{D9FC18EF-9160-4CA8-841D-F9662AFB6422}" destId="{E5D0A532-88F3-43DA-AC32-EA4511194167}" srcOrd="0" destOrd="0" presId="urn:microsoft.com/office/officeart/2005/8/layout/chevron2"/>
    <dgm:cxn modelId="{C08B78A8-7D43-4410-9E17-A05E38535AEE}" srcId="{3B4C8B3B-283E-49F2-AD39-1BE2CB7434C2}" destId="{0F63480C-609B-4538-BEC5-1DB854122673}" srcOrd="0" destOrd="0" parTransId="{6B615242-356A-4871-889D-671A6231441C}" sibTransId="{DBC8238C-C68F-495B-A002-75C51106CAB9}"/>
    <dgm:cxn modelId="{1D828730-3E16-4DED-9BE8-FC936299D64D}" srcId="{3A5D3118-4F7F-456E-8227-CCD1086BA787}" destId="{D9FC18EF-9160-4CA8-841D-F9662AFB6422}" srcOrd="0" destOrd="0" parTransId="{9D23F7A5-66F2-47E0-ADE3-ED00E48A8E26}" sibTransId="{CA1D010C-2136-45D6-B10F-4A1F8E80B112}"/>
    <dgm:cxn modelId="{C166AE59-FD22-40C4-9DD1-235E1C7D70A2}" srcId="{1023EC32-6B61-4DD3-A858-D3E4AF61E9AC}" destId="{77C24FA6-2141-4283-ACD5-B5764B1054CD}" srcOrd="0" destOrd="0" parTransId="{5768ECE1-F41C-42A5-A681-2EDF033A40B2}" sibTransId="{346959FF-DEFB-4973-A07F-97AC79633AD4}"/>
    <dgm:cxn modelId="{7EF6A0A1-3D93-4C06-AC67-9211DA900D44}" type="presOf" srcId="{77C24FA6-2141-4283-ACD5-B5764B1054CD}" destId="{8A5653B8-BF68-43B1-86F5-25D3C611B37A}" srcOrd="0" destOrd="0" presId="urn:microsoft.com/office/officeart/2005/8/layout/chevron2"/>
    <dgm:cxn modelId="{EC6A557A-01A7-4844-BFB8-36F5A4A3A126}" srcId="{3B4C8B3B-283E-49F2-AD39-1BE2CB7434C2}" destId="{1023EC32-6B61-4DD3-A858-D3E4AF61E9AC}" srcOrd="2" destOrd="0" parTransId="{F1164BA4-37B7-43C3-B4F1-DDD2F9B09B56}" sibTransId="{62104547-21D0-445F-B03D-A0DAE0C8FCB1}"/>
    <dgm:cxn modelId="{298D4820-2D0E-4CE7-B58D-AA9B2C210EDB}" type="presOf" srcId="{3B4C8B3B-283E-49F2-AD39-1BE2CB7434C2}" destId="{233D697A-1417-4D2D-B062-89ECE1EBC9CB}" srcOrd="0" destOrd="0" presId="urn:microsoft.com/office/officeart/2005/8/layout/chevron2"/>
    <dgm:cxn modelId="{70D54BBF-8EB0-4423-884D-9CD16C3F77A3}" srcId="{3B4C8B3B-283E-49F2-AD39-1BE2CB7434C2}" destId="{CB5A23BE-C680-4689-B604-3488EB3B3AC3}" srcOrd="1" destOrd="0" parTransId="{7D0DC8A6-4CE9-4A3D-954A-FBACB4DE7DB3}" sibTransId="{CCFBD72B-DC03-45C9-9265-15CAA7547502}"/>
    <dgm:cxn modelId="{3BB25FA4-5102-4033-978D-1FAED098F1F0}" type="presOf" srcId="{1023EC32-6B61-4DD3-A858-D3E4AF61E9AC}" destId="{41D27B5D-4946-4C52-8D57-AA1FDA441CA5}" srcOrd="0" destOrd="0" presId="urn:microsoft.com/office/officeart/2005/8/layout/chevron2"/>
    <dgm:cxn modelId="{4351A4D0-1549-4555-A602-2C58862ED278}" type="presParOf" srcId="{233D697A-1417-4D2D-B062-89ECE1EBC9CB}" destId="{9995E53E-0F6C-43D0-A0A6-EEE73970C3AC}" srcOrd="0" destOrd="0" presId="urn:microsoft.com/office/officeart/2005/8/layout/chevron2"/>
    <dgm:cxn modelId="{3FAC3B3F-5F8A-44BA-9581-04AE68A8DE31}" type="presParOf" srcId="{9995E53E-0F6C-43D0-A0A6-EEE73970C3AC}" destId="{2F6C87E7-A445-46AE-96CA-F64BB4AFCB9A}" srcOrd="0" destOrd="0" presId="urn:microsoft.com/office/officeart/2005/8/layout/chevron2"/>
    <dgm:cxn modelId="{DC3F5271-B805-401C-9B31-09C8D3949193}" type="presParOf" srcId="{9995E53E-0F6C-43D0-A0A6-EEE73970C3AC}" destId="{E05095D3-C32F-472A-A56F-FC17BEC05B54}" srcOrd="1" destOrd="0" presId="urn:microsoft.com/office/officeart/2005/8/layout/chevron2"/>
    <dgm:cxn modelId="{D1017EC9-FF62-4235-8202-7D9F1ACCB1D7}" type="presParOf" srcId="{233D697A-1417-4D2D-B062-89ECE1EBC9CB}" destId="{43B64C7A-D272-426D-AC37-F030EDF98F25}" srcOrd="1" destOrd="0" presId="urn:microsoft.com/office/officeart/2005/8/layout/chevron2"/>
    <dgm:cxn modelId="{6F9776CD-6291-488D-A81B-588719D59448}" type="presParOf" srcId="{233D697A-1417-4D2D-B062-89ECE1EBC9CB}" destId="{82DB6965-B96D-4D94-AAC1-BE01B274DB10}" srcOrd="2" destOrd="0" presId="urn:microsoft.com/office/officeart/2005/8/layout/chevron2"/>
    <dgm:cxn modelId="{5A57F8C9-8201-49B8-8662-D9F92DC5F7CC}" type="presParOf" srcId="{82DB6965-B96D-4D94-AAC1-BE01B274DB10}" destId="{52BCA8E1-ABC5-400D-A0B3-B88CFEDAA284}" srcOrd="0" destOrd="0" presId="urn:microsoft.com/office/officeart/2005/8/layout/chevron2"/>
    <dgm:cxn modelId="{23DB6AF1-C011-44A3-B55D-F91706650972}" type="presParOf" srcId="{82DB6965-B96D-4D94-AAC1-BE01B274DB10}" destId="{C98DA9C1-C28F-451C-B3CC-465387438DA5}" srcOrd="1" destOrd="0" presId="urn:microsoft.com/office/officeart/2005/8/layout/chevron2"/>
    <dgm:cxn modelId="{4B03BC79-4B1C-49C0-BFEB-0C0784668BEE}" type="presParOf" srcId="{233D697A-1417-4D2D-B062-89ECE1EBC9CB}" destId="{1CD31963-1705-46FD-AA1A-43308133F108}" srcOrd="3" destOrd="0" presId="urn:microsoft.com/office/officeart/2005/8/layout/chevron2"/>
    <dgm:cxn modelId="{12B99947-90A0-4D1F-844C-BAD9AF79E496}" type="presParOf" srcId="{233D697A-1417-4D2D-B062-89ECE1EBC9CB}" destId="{13E4D19A-0A6D-4338-AC4F-15499ADC22EC}" srcOrd="4" destOrd="0" presId="urn:microsoft.com/office/officeart/2005/8/layout/chevron2"/>
    <dgm:cxn modelId="{FB2A0F09-D521-4B86-B870-EF771CB37290}" type="presParOf" srcId="{13E4D19A-0A6D-4338-AC4F-15499ADC22EC}" destId="{41D27B5D-4946-4C52-8D57-AA1FDA441CA5}" srcOrd="0" destOrd="0" presId="urn:microsoft.com/office/officeart/2005/8/layout/chevron2"/>
    <dgm:cxn modelId="{563B5BBB-A8CB-4D7A-A105-527E57490D78}" type="presParOf" srcId="{13E4D19A-0A6D-4338-AC4F-15499ADC22EC}" destId="{8A5653B8-BF68-43B1-86F5-25D3C611B37A}" srcOrd="1" destOrd="0" presId="urn:microsoft.com/office/officeart/2005/8/layout/chevron2"/>
    <dgm:cxn modelId="{730F30AB-DB64-469F-82BF-D39B7469B661}" type="presParOf" srcId="{233D697A-1417-4D2D-B062-89ECE1EBC9CB}" destId="{7B915339-F2C1-4061-8B65-76916915F0FC}" srcOrd="5" destOrd="0" presId="urn:microsoft.com/office/officeart/2005/8/layout/chevron2"/>
    <dgm:cxn modelId="{05086EFE-A733-4EF2-91EA-49B5B3666EEB}" type="presParOf" srcId="{233D697A-1417-4D2D-B062-89ECE1EBC9CB}" destId="{B6D4928C-ECD3-4AED-A9DA-E9811D18746F}" srcOrd="6" destOrd="0" presId="urn:microsoft.com/office/officeart/2005/8/layout/chevron2"/>
    <dgm:cxn modelId="{BC45AD22-0D3F-46DA-A621-9A951003B448}" type="presParOf" srcId="{B6D4928C-ECD3-4AED-A9DA-E9811D18746F}" destId="{A11AC1EA-7C4B-47EF-9C7E-CEB8A51C6FA4}" srcOrd="0" destOrd="0" presId="urn:microsoft.com/office/officeart/2005/8/layout/chevron2"/>
    <dgm:cxn modelId="{3211C923-E031-47C6-BBF7-03CA6EB65302}" type="presParOf" srcId="{B6D4928C-ECD3-4AED-A9DA-E9811D18746F}" destId="{E5D0A532-88F3-43DA-AC32-EA451119416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B4C8B3B-283E-49F2-AD39-1BE2CB7434C2}" type="doc">
      <dgm:prSet loTypeId="urn:microsoft.com/office/officeart/2005/8/layout/chevron2" loCatId="list" qsTypeId="urn:microsoft.com/office/officeart/2005/8/quickstyle/simple1#17" qsCatId="simple" csTypeId="urn:microsoft.com/office/officeart/2005/8/colors/accent1_2#17" csCatId="accent1" phldr="1"/>
      <dgm:spPr/>
      <dgm:t>
        <a:bodyPr/>
        <a:lstStyle/>
        <a:p>
          <a:endParaRPr lang="ru-RU"/>
        </a:p>
      </dgm:t>
    </dgm:pt>
    <dgm:pt modelId="{CB5A23BE-C680-4689-B604-3488EB3B3AC3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7D0DC8A6-4CE9-4A3D-954A-FBACB4DE7DB3}" type="parTrans" cxnId="{70D54BBF-8EB0-4423-884D-9CD16C3F77A3}">
      <dgm:prSet/>
      <dgm:spPr/>
      <dgm:t>
        <a:bodyPr/>
        <a:lstStyle/>
        <a:p>
          <a:endParaRPr lang="ru-RU"/>
        </a:p>
      </dgm:t>
    </dgm:pt>
    <dgm:pt modelId="{CCFBD72B-DC03-45C9-9265-15CAA7547502}" type="sibTrans" cxnId="{70D54BBF-8EB0-4423-884D-9CD16C3F77A3}">
      <dgm:prSet/>
      <dgm:spPr/>
      <dgm:t>
        <a:bodyPr/>
        <a:lstStyle/>
        <a:p>
          <a:endParaRPr lang="ru-RU"/>
        </a:p>
      </dgm:t>
    </dgm:pt>
    <dgm:pt modelId="{5E6E2C58-2C6C-4115-A436-DB693C5AF8D4}">
      <dgm:prSet phldrT="[Текст]"/>
      <dgm:spPr>
        <a:ln>
          <a:solidFill>
            <a:srgbClr val="0070C0"/>
          </a:solidFill>
        </a:ln>
      </dgm:spPr>
      <dgm:t>
        <a:bodyPr/>
        <a:lstStyle/>
        <a:p>
          <a:r>
            <a:rPr lang="ru-RU" dirty="0" smtClean="0"/>
            <a:t>Инициация процесса сдачи экзамена в ПО</a:t>
          </a:r>
          <a:endParaRPr lang="ru-RU" dirty="0"/>
        </a:p>
      </dgm:t>
    </dgm:pt>
    <dgm:pt modelId="{B8B38B19-6D01-482A-97B7-97761A1BFA68}" type="parTrans" cxnId="{4D350DB1-0A4E-45B4-A809-A3F12311779E}">
      <dgm:prSet/>
      <dgm:spPr/>
      <dgm:t>
        <a:bodyPr/>
        <a:lstStyle/>
        <a:p>
          <a:endParaRPr lang="ru-RU"/>
        </a:p>
      </dgm:t>
    </dgm:pt>
    <dgm:pt modelId="{EADB95D1-6488-43EF-9682-DEDC9D620A9B}" type="sibTrans" cxnId="{4D350DB1-0A4E-45B4-A809-A3F12311779E}">
      <dgm:prSet/>
      <dgm:spPr/>
      <dgm:t>
        <a:bodyPr/>
        <a:lstStyle/>
        <a:p>
          <a:endParaRPr lang="ru-RU"/>
        </a:p>
      </dgm:t>
    </dgm:pt>
    <dgm:pt modelId="{1023EC32-6B61-4DD3-A858-D3E4AF61E9AC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F1164BA4-37B7-43C3-B4F1-DDD2F9B09B56}" type="parTrans" cxnId="{EC6A557A-01A7-4844-BFB8-36F5A4A3A126}">
      <dgm:prSet/>
      <dgm:spPr/>
      <dgm:t>
        <a:bodyPr/>
        <a:lstStyle/>
        <a:p>
          <a:endParaRPr lang="ru-RU"/>
        </a:p>
      </dgm:t>
    </dgm:pt>
    <dgm:pt modelId="{62104547-21D0-445F-B03D-A0DAE0C8FCB1}" type="sibTrans" cxnId="{EC6A557A-01A7-4844-BFB8-36F5A4A3A126}">
      <dgm:prSet/>
      <dgm:spPr/>
      <dgm:t>
        <a:bodyPr/>
        <a:lstStyle/>
        <a:p>
          <a:endParaRPr lang="ru-RU"/>
        </a:p>
      </dgm:t>
    </dgm:pt>
    <dgm:pt modelId="{77C24FA6-2141-4283-ACD5-B5764B1054CD}">
      <dgm:prSet phldrT="[Текст]"/>
      <dgm:spPr>
        <a:ln>
          <a:solidFill>
            <a:srgbClr val="0070C0"/>
          </a:solidFill>
        </a:ln>
      </dgm:spPr>
      <dgm:t>
        <a:bodyPr/>
        <a:lstStyle/>
        <a:p>
          <a:r>
            <a:rPr lang="ru-RU" dirty="0" smtClean="0"/>
            <a:t>Подготовка и ответ на задания КИМ</a:t>
          </a:r>
          <a:endParaRPr lang="ru-RU" dirty="0"/>
        </a:p>
      </dgm:t>
    </dgm:pt>
    <dgm:pt modelId="{5768ECE1-F41C-42A5-A681-2EDF033A40B2}" type="parTrans" cxnId="{C166AE59-FD22-40C4-9DD1-235E1C7D70A2}">
      <dgm:prSet/>
      <dgm:spPr/>
      <dgm:t>
        <a:bodyPr/>
        <a:lstStyle/>
        <a:p>
          <a:endParaRPr lang="ru-RU"/>
        </a:p>
      </dgm:t>
    </dgm:pt>
    <dgm:pt modelId="{346959FF-DEFB-4973-A07F-97AC79633AD4}" type="sibTrans" cxnId="{C166AE59-FD22-40C4-9DD1-235E1C7D70A2}">
      <dgm:prSet/>
      <dgm:spPr/>
      <dgm:t>
        <a:bodyPr/>
        <a:lstStyle/>
        <a:p>
          <a:endParaRPr lang="ru-RU"/>
        </a:p>
      </dgm:t>
    </dgm:pt>
    <dgm:pt modelId="{3A5D3118-4F7F-456E-8227-CCD1086BA787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E15AB79D-FCAC-43EE-BD31-7C0E5855DE7F}" type="parTrans" cxnId="{A4614B0E-632A-4271-B919-0D3C84C37706}">
      <dgm:prSet/>
      <dgm:spPr/>
      <dgm:t>
        <a:bodyPr/>
        <a:lstStyle/>
        <a:p>
          <a:endParaRPr lang="ru-RU"/>
        </a:p>
      </dgm:t>
    </dgm:pt>
    <dgm:pt modelId="{6D71155C-AA0E-4531-952E-EAD3A283DD83}" type="sibTrans" cxnId="{A4614B0E-632A-4271-B919-0D3C84C37706}">
      <dgm:prSet/>
      <dgm:spPr/>
      <dgm:t>
        <a:bodyPr/>
        <a:lstStyle/>
        <a:p>
          <a:endParaRPr lang="ru-RU"/>
        </a:p>
      </dgm:t>
    </dgm:pt>
    <dgm:pt modelId="{D9FC18EF-9160-4CA8-841D-F9662AFB6422}">
      <dgm:prSet phldrT="[Текст]"/>
      <dgm:spPr>
        <a:ln>
          <a:solidFill>
            <a:srgbClr val="0070C0"/>
          </a:solidFill>
        </a:ln>
      </dgm:spPr>
      <dgm:t>
        <a:bodyPr/>
        <a:lstStyle/>
        <a:p>
          <a:r>
            <a:rPr lang="ru-RU" dirty="0" smtClean="0"/>
            <a:t>Прослушивание аудиозаписей ответов</a:t>
          </a:r>
          <a:endParaRPr lang="ru-RU" dirty="0"/>
        </a:p>
      </dgm:t>
    </dgm:pt>
    <dgm:pt modelId="{9D23F7A5-66F2-47E0-ADE3-ED00E48A8E26}" type="parTrans" cxnId="{1D828730-3E16-4DED-9BE8-FC936299D64D}">
      <dgm:prSet/>
      <dgm:spPr/>
      <dgm:t>
        <a:bodyPr/>
        <a:lstStyle/>
        <a:p>
          <a:endParaRPr lang="ru-RU"/>
        </a:p>
      </dgm:t>
    </dgm:pt>
    <dgm:pt modelId="{CA1D010C-2136-45D6-B10F-4A1F8E80B112}" type="sibTrans" cxnId="{1D828730-3E16-4DED-9BE8-FC936299D64D}">
      <dgm:prSet/>
      <dgm:spPr/>
      <dgm:t>
        <a:bodyPr/>
        <a:lstStyle/>
        <a:p>
          <a:endParaRPr lang="ru-RU"/>
        </a:p>
      </dgm:t>
    </dgm:pt>
    <dgm:pt modelId="{F61966F9-62A6-4C8A-A498-2481E091F85D}">
      <dgm:prSet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BB1FD8C7-717F-4344-8091-164E720C0F4A}" type="sibTrans" cxnId="{85B7D9FF-8955-4CE1-BE4A-A6CBEA7A4F9B}">
      <dgm:prSet/>
      <dgm:spPr/>
      <dgm:t>
        <a:bodyPr/>
        <a:lstStyle/>
        <a:p>
          <a:endParaRPr lang="ru-RU"/>
        </a:p>
      </dgm:t>
    </dgm:pt>
    <dgm:pt modelId="{ED103167-0DC0-4DD6-8517-092FF2D554CD}" type="parTrans" cxnId="{85B7D9FF-8955-4CE1-BE4A-A6CBEA7A4F9B}">
      <dgm:prSet/>
      <dgm:spPr/>
      <dgm:t>
        <a:bodyPr/>
        <a:lstStyle/>
        <a:p>
          <a:endParaRPr lang="ru-RU"/>
        </a:p>
      </dgm:t>
    </dgm:pt>
    <dgm:pt modelId="{E1EC202C-A99E-430B-B074-CB8A1EAFAD2D}">
      <dgm:prSet/>
      <dgm:spPr/>
      <dgm:t>
        <a:bodyPr/>
        <a:lstStyle/>
        <a:p>
          <a:r>
            <a:rPr lang="ru-RU" smtClean="0"/>
            <a:t>Завершение процесса сдачи экзамена в ПО </a:t>
          </a:r>
          <a:endParaRPr lang="ru-RU"/>
        </a:p>
      </dgm:t>
    </dgm:pt>
    <dgm:pt modelId="{A278383E-D21D-43B7-92E7-E9781D1E35B6}" type="parTrans" cxnId="{D336D603-4129-4B93-B8C7-7CA3B6A7C87D}">
      <dgm:prSet/>
      <dgm:spPr/>
      <dgm:t>
        <a:bodyPr/>
        <a:lstStyle/>
        <a:p>
          <a:endParaRPr lang="ru-RU"/>
        </a:p>
      </dgm:t>
    </dgm:pt>
    <dgm:pt modelId="{3018AF18-09E5-4F7E-9BE0-A0881D68635A}" type="sibTrans" cxnId="{D336D603-4129-4B93-B8C7-7CA3B6A7C87D}">
      <dgm:prSet/>
      <dgm:spPr/>
      <dgm:t>
        <a:bodyPr/>
        <a:lstStyle/>
        <a:p>
          <a:endParaRPr lang="ru-RU"/>
        </a:p>
      </dgm:t>
    </dgm:pt>
    <dgm:pt modelId="{233D697A-1417-4D2D-B062-89ECE1EBC9CB}" type="pres">
      <dgm:prSet presAssocID="{3B4C8B3B-283E-49F2-AD39-1BE2CB7434C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DB6965-B96D-4D94-AAC1-BE01B274DB10}" type="pres">
      <dgm:prSet presAssocID="{CB5A23BE-C680-4689-B604-3488EB3B3AC3}" presName="composite" presStyleCnt="0"/>
      <dgm:spPr/>
    </dgm:pt>
    <dgm:pt modelId="{52BCA8E1-ABC5-400D-A0B3-B88CFEDAA284}" type="pres">
      <dgm:prSet presAssocID="{CB5A23BE-C680-4689-B604-3488EB3B3AC3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8DA9C1-C28F-451C-B3CC-465387438DA5}" type="pres">
      <dgm:prSet presAssocID="{CB5A23BE-C680-4689-B604-3488EB3B3AC3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D31963-1705-46FD-AA1A-43308133F108}" type="pres">
      <dgm:prSet presAssocID="{CCFBD72B-DC03-45C9-9265-15CAA7547502}" presName="sp" presStyleCnt="0"/>
      <dgm:spPr/>
    </dgm:pt>
    <dgm:pt modelId="{13E4D19A-0A6D-4338-AC4F-15499ADC22EC}" type="pres">
      <dgm:prSet presAssocID="{1023EC32-6B61-4DD3-A858-D3E4AF61E9AC}" presName="composite" presStyleCnt="0"/>
      <dgm:spPr/>
    </dgm:pt>
    <dgm:pt modelId="{41D27B5D-4946-4C52-8D57-AA1FDA441CA5}" type="pres">
      <dgm:prSet presAssocID="{1023EC32-6B61-4DD3-A858-D3E4AF61E9AC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5653B8-BF68-43B1-86F5-25D3C611B37A}" type="pres">
      <dgm:prSet presAssocID="{1023EC32-6B61-4DD3-A858-D3E4AF61E9AC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915339-F2C1-4061-8B65-76916915F0FC}" type="pres">
      <dgm:prSet presAssocID="{62104547-21D0-445F-B03D-A0DAE0C8FCB1}" presName="sp" presStyleCnt="0"/>
      <dgm:spPr/>
    </dgm:pt>
    <dgm:pt modelId="{B6D4928C-ECD3-4AED-A9DA-E9811D18746F}" type="pres">
      <dgm:prSet presAssocID="{3A5D3118-4F7F-456E-8227-CCD1086BA787}" presName="composite" presStyleCnt="0"/>
      <dgm:spPr/>
    </dgm:pt>
    <dgm:pt modelId="{A11AC1EA-7C4B-47EF-9C7E-CEB8A51C6FA4}" type="pres">
      <dgm:prSet presAssocID="{3A5D3118-4F7F-456E-8227-CCD1086BA787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D0A532-88F3-43DA-AC32-EA4511194167}" type="pres">
      <dgm:prSet presAssocID="{3A5D3118-4F7F-456E-8227-CCD1086BA787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725327-3FF4-4C06-97AF-82BD2AE007BA}" type="pres">
      <dgm:prSet presAssocID="{6D71155C-AA0E-4531-952E-EAD3A283DD83}" presName="sp" presStyleCnt="0"/>
      <dgm:spPr/>
    </dgm:pt>
    <dgm:pt modelId="{5E46123B-FB29-4B70-A758-2796B4419884}" type="pres">
      <dgm:prSet presAssocID="{F61966F9-62A6-4C8A-A498-2481E091F85D}" presName="composite" presStyleCnt="0"/>
      <dgm:spPr/>
    </dgm:pt>
    <dgm:pt modelId="{516AE16F-B409-4A26-89F8-A081D68A1F67}" type="pres">
      <dgm:prSet presAssocID="{F61966F9-62A6-4C8A-A498-2481E091F85D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7BC961-7810-402B-96DB-168FC6D95762}" type="pres">
      <dgm:prSet presAssocID="{F61966F9-62A6-4C8A-A498-2481E091F85D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2E2944-93B2-401B-B91C-91C92A6E5252}" type="presOf" srcId="{3A5D3118-4F7F-456E-8227-CCD1086BA787}" destId="{A11AC1EA-7C4B-47EF-9C7E-CEB8A51C6FA4}" srcOrd="0" destOrd="0" presId="urn:microsoft.com/office/officeart/2005/8/layout/chevron2"/>
    <dgm:cxn modelId="{4D350DB1-0A4E-45B4-A809-A3F12311779E}" srcId="{CB5A23BE-C680-4689-B604-3488EB3B3AC3}" destId="{5E6E2C58-2C6C-4115-A436-DB693C5AF8D4}" srcOrd="0" destOrd="0" parTransId="{B8B38B19-6D01-482A-97B7-97761A1BFA68}" sibTransId="{EADB95D1-6488-43EF-9682-DEDC9D620A9B}"/>
    <dgm:cxn modelId="{85B7D9FF-8955-4CE1-BE4A-A6CBEA7A4F9B}" srcId="{3B4C8B3B-283E-49F2-AD39-1BE2CB7434C2}" destId="{F61966F9-62A6-4C8A-A498-2481E091F85D}" srcOrd="3" destOrd="0" parTransId="{ED103167-0DC0-4DD6-8517-092FF2D554CD}" sibTransId="{BB1FD8C7-717F-4344-8091-164E720C0F4A}"/>
    <dgm:cxn modelId="{35BA22EA-AD54-4114-9DE3-D51E894EA608}" type="presOf" srcId="{1023EC32-6B61-4DD3-A858-D3E4AF61E9AC}" destId="{41D27B5D-4946-4C52-8D57-AA1FDA441CA5}" srcOrd="0" destOrd="0" presId="urn:microsoft.com/office/officeart/2005/8/layout/chevron2"/>
    <dgm:cxn modelId="{FC5C13C2-AE93-4D8E-8E13-666584BE2D29}" type="presOf" srcId="{E1EC202C-A99E-430B-B074-CB8A1EAFAD2D}" destId="{637BC961-7810-402B-96DB-168FC6D95762}" srcOrd="0" destOrd="0" presId="urn:microsoft.com/office/officeart/2005/8/layout/chevron2"/>
    <dgm:cxn modelId="{9C317408-FAF4-429B-9FDB-3D4E8905BE44}" type="presOf" srcId="{5E6E2C58-2C6C-4115-A436-DB693C5AF8D4}" destId="{C98DA9C1-C28F-451C-B3CC-465387438DA5}" srcOrd="0" destOrd="0" presId="urn:microsoft.com/office/officeart/2005/8/layout/chevron2"/>
    <dgm:cxn modelId="{A4614B0E-632A-4271-B919-0D3C84C37706}" srcId="{3B4C8B3B-283E-49F2-AD39-1BE2CB7434C2}" destId="{3A5D3118-4F7F-456E-8227-CCD1086BA787}" srcOrd="2" destOrd="0" parTransId="{E15AB79D-FCAC-43EE-BD31-7C0E5855DE7F}" sibTransId="{6D71155C-AA0E-4531-952E-EAD3A283DD83}"/>
    <dgm:cxn modelId="{0E4210C9-7364-4311-8383-C954FA5A4D8A}" type="presOf" srcId="{CB5A23BE-C680-4689-B604-3488EB3B3AC3}" destId="{52BCA8E1-ABC5-400D-A0B3-B88CFEDAA284}" srcOrd="0" destOrd="0" presId="urn:microsoft.com/office/officeart/2005/8/layout/chevron2"/>
    <dgm:cxn modelId="{80938A2E-2B1C-4BB4-B8B5-AC50D24C78FC}" type="presOf" srcId="{F61966F9-62A6-4C8A-A498-2481E091F85D}" destId="{516AE16F-B409-4A26-89F8-A081D68A1F67}" srcOrd="0" destOrd="0" presId="urn:microsoft.com/office/officeart/2005/8/layout/chevron2"/>
    <dgm:cxn modelId="{02B35D44-93A7-4DA0-8FDB-45809D647134}" type="presOf" srcId="{D9FC18EF-9160-4CA8-841D-F9662AFB6422}" destId="{E5D0A532-88F3-43DA-AC32-EA4511194167}" srcOrd="0" destOrd="0" presId="urn:microsoft.com/office/officeart/2005/8/layout/chevron2"/>
    <dgm:cxn modelId="{1D828730-3E16-4DED-9BE8-FC936299D64D}" srcId="{3A5D3118-4F7F-456E-8227-CCD1086BA787}" destId="{D9FC18EF-9160-4CA8-841D-F9662AFB6422}" srcOrd="0" destOrd="0" parTransId="{9D23F7A5-66F2-47E0-ADE3-ED00E48A8E26}" sibTransId="{CA1D010C-2136-45D6-B10F-4A1F8E80B112}"/>
    <dgm:cxn modelId="{C166AE59-FD22-40C4-9DD1-235E1C7D70A2}" srcId="{1023EC32-6B61-4DD3-A858-D3E4AF61E9AC}" destId="{77C24FA6-2141-4283-ACD5-B5764B1054CD}" srcOrd="0" destOrd="0" parTransId="{5768ECE1-F41C-42A5-A681-2EDF033A40B2}" sibTransId="{346959FF-DEFB-4973-A07F-97AC79633AD4}"/>
    <dgm:cxn modelId="{0BA24350-BD3B-427A-A37D-83D66231E5DE}" type="presOf" srcId="{3B4C8B3B-283E-49F2-AD39-1BE2CB7434C2}" destId="{233D697A-1417-4D2D-B062-89ECE1EBC9CB}" srcOrd="0" destOrd="0" presId="urn:microsoft.com/office/officeart/2005/8/layout/chevron2"/>
    <dgm:cxn modelId="{EC6A557A-01A7-4844-BFB8-36F5A4A3A126}" srcId="{3B4C8B3B-283E-49F2-AD39-1BE2CB7434C2}" destId="{1023EC32-6B61-4DD3-A858-D3E4AF61E9AC}" srcOrd="1" destOrd="0" parTransId="{F1164BA4-37B7-43C3-B4F1-DDD2F9B09B56}" sibTransId="{62104547-21D0-445F-B03D-A0DAE0C8FCB1}"/>
    <dgm:cxn modelId="{D336D603-4129-4B93-B8C7-7CA3B6A7C87D}" srcId="{F61966F9-62A6-4C8A-A498-2481E091F85D}" destId="{E1EC202C-A99E-430B-B074-CB8A1EAFAD2D}" srcOrd="0" destOrd="0" parTransId="{A278383E-D21D-43B7-92E7-E9781D1E35B6}" sibTransId="{3018AF18-09E5-4F7E-9BE0-A0881D68635A}"/>
    <dgm:cxn modelId="{29110991-1955-4AD2-88D0-DAD0C049C7FD}" type="presOf" srcId="{77C24FA6-2141-4283-ACD5-B5764B1054CD}" destId="{8A5653B8-BF68-43B1-86F5-25D3C611B37A}" srcOrd="0" destOrd="0" presId="urn:microsoft.com/office/officeart/2005/8/layout/chevron2"/>
    <dgm:cxn modelId="{70D54BBF-8EB0-4423-884D-9CD16C3F77A3}" srcId="{3B4C8B3B-283E-49F2-AD39-1BE2CB7434C2}" destId="{CB5A23BE-C680-4689-B604-3488EB3B3AC3}" srcOrd="0" destOrd="0" parTransId="{7D0DC8A6-4CE9-4A3D-954A-FBACB4DE7DB3}" sibTransId="{CCFBD72B-DC03-45C9-9265-15CAA7547502}"/>
    <dgm:cxn modelId="{AC61A96A-04C9-464C-9F8D-3938CD496C7D}" type="presParOf" srcId="{233D697A-1417-4D2D-B062-89ECE1EBC9CB}" destId="{82DB6965-B96D-4D94-AAC1-BE01B274DB10}" srcOrd="0" destOrd="0" presId="urn:microsoft.com/office/officeart/2005/8/layout/chevron2"/>
    <dgm:cxn modelId="{E9BBBC81-6907-4337-85C9-62C4D5143624}" type="presParOf" srcId="{82DB6965-B96D-4D94-AAC1-BE01B274DB10}" destId="{52BCA8E1-ABC5-400D-A0B3-B88CFEDAA284}" srcOrd="0" destOrd="0" presId="urn:microsoft.com/office/officeart/2005/8/layout/chevron2"/>
    <dgm:cxn modelId="{CA649698-C521-43E1-9327-F7ACD8F6BCEE}" type="presParOf" srcId="{82DB6965-B96D-4D94-AAC1-BE01B274DB10}" destId="{C98DA9C1-C28F-451C-B3CC-465387438DA5}" srcOrd="1" destOrd="0" presId="urn:microsoft.com/office/officeart/2005/8/layout/chevron2"/>
    <dgm:cxn modelId="{A66380A2-E9C6-4368-A39C-6E6624724C3B}" type="presParOf" srcId="{233D697A-1417-4D2D-B062-89ECE1EBC9CB}" destId="{1CD31963-1705-46FD-AA1A-43308133F108}" srcOrd="1" destOrd="0" presId="urn:microsoft.com/office/officeart/2005/8/layout/chevron2"/>
    <dgm:cxn modelId="{B9C34199-DF8A-47EA-9A67-B12C52AA8872}" type="presParOf" srcId="{233D697A-1417-4D2D-B062-89ECE1EBC9CB}" destId="{13E4D19A-0A6D-4338-AC4F-15499ADC22EC}" srcOrd="2" destOrd="0" presId="urn:microsoft.com/office/officeart/2005/8/layout/chevron2"/>
    <dgm:cxn modelId="{C5F67B15-B9B7-465F-A6FA-59D96FBEA8D8}" type="presParOf" srcId="{13E4D19A-0A6D-4338-AC4F-15499ADC22EC}" destId="{41D27B5D-4946-4C52-8D57-AA1FDA441CA5}" srcOrd="0" destOrd="0" presId="urn:microsoft.com/office/officeart/2005/8/layout/chevron2"/>
    <dgm:cxn modelId="{C8229CD3-BC8C-4637-ACFD-14BD18CCF05E}" type="presParOf" srcId="{13E4D19A-0A6D-4338-AC4F-15499ADC22EC}" destId="{8A5653B8-BF68-43B1-86F5-25D3C611B37A}" srcOrd="1" destOrd="0" presId="urn:microsoft.com/office/officeart/2005/8/layout/chevron2"/>
    <dgm:cxn modelId="{99687914-7C38-436D-96B3-428A566F8D9E}" type="presParOf" srcId="{233D697A-1417-4D2D-B062-89ECE1EBC9CB}" destId="{7B915339-F2C1-4061-8B65-76916915F0FC}" srcOrd="3" destOrd="0" presId="urn:microsoft.com/office/officeart/2005/8/layout/chevron2"/>
    <dgm:cxn modelId="{AD29B9FA-47EC-4E80-97CF-998D04C875F2}" type="presParOf" srcId="{233D697A-1417-4D2D-B062-89ECE1EBC9CB}" destId="{B6D4928C-ECD3-4AED-A9DA-E9811D18746F}" srcOrd="4" destOrd="0" presId="urn:microsoft.com/office/officeart/2005/8/layout/chevron2"/>
    <dgm:cxn modelId="{2EF1E2A8-AA39-4582-980F-F06CF1A9E3DA}" type="presParOf" srcId="{B6D4928C-ECD3-4AED-A9DA-E9811D18746F}" destId="{A11AC1EA-7C4B-47EF-9C7E-CEB8A51C6FA4}" srcOrd="0" destOrd="0" presId="urn:microsoft.com/office/officeart/2005/8/layout/chevron2"/>
    <dgm:cxn modelId="{363DBD55-3ED4-4EE8-991E-B44A9F636226}" type="presParOf" srcId="{B6D4928C-ECD3-4AED-A9DA-E9811D18746F}" destId="{E5D0A532-88F3-43DA-AC32-EA4511194167}" srcOrd="1" destOrd="0" presId="urn:microsoft.com/office/officeart/2005/8/layout/chevron2"/>
    <dgm:cxn modelId="{B9F69F35-8028-4242-B7DE-B6D907267465}" type="presParOf" srcId="{233D697A-1417-4D2D-B062-89ECE1EBC9CB}" destId="{32725327-3FF4-4C06-97AF-82BD2AE007BA}" srcOrd="5" destOrd="0" presId="urn:microsoft.com/office/officeart/2005/8/layout/chevron2"/>
    <dgm:cxn modelId="{6E86344B-2F04-445D-8F95-7B724A9412D4}" type="presParOf" srcId="{233D697A-1417-4D2D-B062-89ECE1EBC9CB}" destId="{5E46123B-FB29-4B70-A758-2796B4419884}" srcOrd="6" destOrd="0" presId="urn:microsoft.com/office/officeart/2005/8/layout/chevron2"/>
    <dgm:cxn modelId="{477A61E6-BC6C-4D19-B09E-0D2B3653004D}" type="presParOf" srcId="{5E46123B-FB29-4B70-A758-2796B4419884}" destId="{516AE16F-B409-4A26-89F8-A081D68A1F67}" srcOrd="0" destOrd="0" presId="urn:microsoft.com/office/officeart/2005/8/layout/chevron2"/>
    <dgm:cxn modelId="{35C0050B-4081-4966-B2CD-F2140A082487}" type="presParOf" srcId="{5E46123B-FB29-4B70-A758-2796B4419884}" destId="{637BC961-7810-402B-96DB-168FC6D9576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B4C8B3B-283E-49F2-AD39-1BE2CB7434C2}" type="doc">
      <dgm:prSet loTypeId="urn:microsoft.com/office/officeart/2005/8/layout/chevron2" loCatId="list" qsTypeId="urn:microsoft.com/office/officeart/2005/8/quickstyle/simple1#20" qsCatId="simple" csTypeId="urn:microsoft.com/office/officeart/2005/8/colors/accent1_2#20" csCatId="accent1" phldr="1"/>
      <dgm:spPr/>
      <dgm:t>
        <a:bodyPr/>
        <a:lstStyle/>
        <a:p>
          <a:endParaRPr lang="ru-RU"/>
        </a:p>
      </dgm:t>
    </dgm:pt>
    <dgm:pt modelId="{CB5A23BE-C680-4689-B604-3488EB3B3AC3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7D0DC8A6-4CE9-4A3D-954A-FBACB4DE7DB3}" type="parTrans" cxnId="{70D54BBF-8EB0-4423-884D-9CD16C3F77A3}">
      <dgm:prSet/>
      <dgm:spPr/>
      <dgm:t>
        <a:bodyPr/>
        <a:lstStyle/>
        <a:p>
          <a:endParaRPr lang="ru-RU"/>
        </a:p>
      </dgm:t>
    </dgm:pt>
    <dgm:pt modelId="{CCFBD72B-DC03-45C9-9265-15CAA7547502}" type="sibTrans" cxnId="{70D54BBF-8EB0-4423-884D-9CD16C3F77A3}">
      <dgm:prSet/>
      <dgm:spPr/>
      <dgm:t>
        <a:bodyPr/>
        <a:lstStyle/>
        <a:p>
          <a:endParaRPr lang="ru-RU"/>
        </a:p>
      </dgm:t>
    </dgm:pt>
    <dgm:pt modelId="{5E6E2C58-2C6C-4115-A436-DB693C5AF8D4}">
      <dgm:prSet phldrT="[Текст]"/>
      <dgm:spPr>
        <a:ln>
          <a:solidFill>
            <a:srgbClr val="0070C0"/>
          </a:solidFill>
        </a:ln>
      </dgm:spPr>
      <dgm:t>
        <a:bodyPr/>
        <a:lstStyle/>
        <a:p>
          <a:r>
            <a:rPr lang="ru-RU" dirty="0" smtClean="0"/>
            <a:t>Завершение экзамена в ПО</a:t>
          </a:r>
          <a:endParaRPr lang="ru-RU" dirty="0"/>
        </a:p>
      </dgm:t>
    </dgm:pt>
    <dgm:pt modelId="{B8B38B19-6D01-482A-97B7-97761A1BFA68}" type="parTrans" cxnId="{4D350DB1-0A4E-45B4-A809-A3F12311779E}">
      <dgm:prSet/>
      <dgm:spPr/>
      <dgm:t>
        <a:bodyPr/>
        <a:lstStyle/>
        <a:p>
          <a:endParaRPr lang="ru-RU"/>
        </a:p>
      </dgm:t>
    </dgm:pt>
    <dgm:pt modelId="{EADB95D1-6488-43EF-9682-DEDC9D620A9B}" type="sibTrans" cxnId="{4D350DB1-0A4E-45B4-A809-A3F12311779E}">
      <dgm:prSet/>
      <dgm:spPr/>
      <dgm:t>
        <a:bodyPr/>
        <a:lstStyle/>
        <a:p>
          <a:endParaRPr lang="ru-RU"/>
        </a:p>
      </dgm:t>
    </dgm:pt>
    <dgm:pt modelId="{1023EC32-6B61-4DD3-A858-D3E4AF61E9AC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F1164BA4-37B7-43C3-B4F1-DDD2F9B09B56}" type="parTrans" cxnId="{EC6A557A-01A7-4844-BFB8-36F5A4A3A126}">
      <dgm:prSet/>
      <dgm:spPr/>
      <dgm:t>
        <a:bodyPr/>
        <a:lstStyle/>
        <a:p>
          <a:endParaRPr lang="ru-RU"/>
        </a:p>
      </dgm:t>
    </dgm:pt>
    <dgm:pt modelId="{62104547-21D0-445F-B03D-A0DAE0C8FCB1}" type="sibTrans" cxnId="{EC6A557A-01A7-4844-BFB8-36F5A4A3A126}">
      <dgm:prSet/>
      <dgm:spPr/>
      <dgm:t>
        <a:bodyPr/>
        <a:lstStyle/>
        <a:p>
          <a:endParaRPr lang="ru-RU"/>
        </a:p>
      </dgm:t>
    </dgm:pt>
    <dgm:pt modelId="{77C24FA6-2141-4283-ACD5-B5764B1054CD}">
      <dgm:prSet phldrT="[Текст]"/>
      <dgm:spPr>
        <a:ln>
          <a:solidFill>
            <a:srgbClr val="0070C0"/>
          </a:solidFill>
        </a:ln>
      </dgm:spPr>
      <dgm:t>
        <a:bodyPr/>
        <a:lstStyle/>
        <a:p>
          <a:r>
            <a:rPr lang="ru-RU" dirty="0" smtClean="0"/>
            <a:t>Экспорт аудиозаписей ответов на </a:t>
          </a:r>
          <a:r>
            <a:rPr lang="ru-RU" dirty="0" err="1" smtClean="0"/>
            <a:t>флеш</a:t>
          </a:r>
          <a:r>
            <a:rPr lang="ru-RU" dirty="0" smtClean="0"/>
            <a:t>-носитель с каждого рабочего места участника во всех аудиториях проведения</a:t>
          </a:r>
          <a:endParaRPr lang="ru-RU" dirty="0"/>
        </a:p>
      </dgm:t>
    </dgm:pt>
    <dgm:pt modelId="{5768ECE1-F41C-42A5-A681-2EDF033A40B2}" type="parTrans" cxnId="{C166AE59-FD22-40C4-9DD1-235E1C7D70A2}">
      <dgm:prSet/>
      <dgm:spPr/>
      <dgm:t>
        <a:bodyPr/>
        <a:lstStyle/>
        <a:p>
          <a:endParaRPr lang="ru-RU"/>
        </a:p>
      </dgm:t>
    </dgm:pt>
    <dgm:pt modelId="{346959FF-DEFB-4973-A07F-97AC79633AD4}" type="sibTrans" cxnId="{C166AE59-FD22-40C4-9DD1-235E1C7D70A2}">
      <dgm:prSet/>
      <dgm:spPr/>
      <dgm:t>
        <a:bodyPr/>
        <a:lstStyle/>
        <a:p>
          <a:endParaRPr lang="ru-RU"/>
        </a:p>
      </dgm:t>
    </dgm:pt>
    <dgm:pt modelId="{3A5D3118-4F7F-456E-8227-CCD1086BA787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E15AB79D-FCAC-43EE-BD31-7C0E5855DE7F}" type="parTrans" cxnId="{A4614B0E-632A-4271-B919-0D3C84C37706}">
      <dgm:prSet/>
      <dgm:spPr/>
      <dgm:t>
        <a:bodyPr/>
        <a:lstStyle/>
        <a:p>
          <a:endParaRPr lang="ru-RU"/>
        </a:p>
      </dgm:t>
    </dgm:pt>
    <dgm:pt modelId="{6D71155C-AA0E-4531-952E-EAD3A283DD83}" type="sibTrans" cxnId="{A4614B0E-632A-4271-B919-0D3C84C37706}">
      <dgm:prSet/>
      <dgm:spPr/>
      <dgm:t>
        <a:bodyPr/>
        <a:lstStyle/>
        <a:p>
          <a:endParaRPr lang="ru-RU"/>
        </a:p>
      </dgm:t>
    </dgm:pt>
    <dgm:pt modelId="{D9FC18EF-9160-4CA8-841D-F9662AFB6422}">
      <dgm:prSet phldrT="[Текст]"/>
      <dgm:spPr>
        <a:ln>
          <a:solidFill>
            <a:srgbClr val="0070C0"/>
          </a:solidFill>
        </a:ln>
      </dgm:spPr>
      <dgm:t>
        <a:bodyPr/>
        <a:lstStyle/>
        <a:p>
          <a:r>
            <a:rPr lang="ru-RU" dirty="0" smtClean="0"/>
            <a:t>Печать протоколов к </a:t>
          </a:r>
          <a:r>
            <a:rPr lang="ru-RU" dirty="0" err="1" smtClean="0"/>
            <a:t>флеш</a:t>
          </a:r>
          <a:r>
            <a:rPr lang="ru-RU" dirty="0" smtClean="0"/>
            <a:t>-носителям с аудиозаписями ответов участников</a:t>
          </a:r>
          <a:endParaRPr lang="ru-RU" dirty="0"/>
        </a:p>
      </dgm:t>
    </dgm:pt>
    <dgm:pt modelId="{9D23F7A5-66F2-47E0-ADE3-ED00E48A8E26}" type="parTrans" cxnId="{1D828730-3E16-4DED-9BE8-FC936299D64D}">
      <dgm:prSet/>
      <dgm:spPr/>
      <dgm:t>
        <a:bodyPr/>
        <a:lstStyle/>
        <a:p>
          <a:endParaRPr lang="ru-RU"/>
        </a:p>
      </dgm:t>
    </dgm:pt>
    <dgm:pt modelId="{CA1D010C-2136-45D6-B10F-4A1F8E80B112}" type="sibTrans" cxnId="{1D828730-3E16-4DED-9BE8-FC936299D64D}">
      <dgm:prSet/>
      <dgm:spPr/>
      <dgm:t>
        <a:bodyPr/>
        <a:lstStyle/>
        <a:p>
          <a:endParaRPr lang="ru-RU"/>
        </a:p>
      </dgm:t>
    </dgm:pt>
    <dgm:pt modelId="{DFF5594D-B06F-4188-A706-F799C95C8020}">
      <dgm:prSet phldrT="[Текст]"/>
      <dgm:spPr>
        <a:ln>
          <a:solidFill>
            <a:srgbClr val="0070C0"/>
          </a:solidFill>
        </a:ln>
      </dgm:spPr>
      <dgm:t>
        <a:bodyPr/>
        <a:lstStyle/>
        <a:p>
          <a:r>
            <a:rPr lang="ru-RU" dirty="0" smtClean="0"/>
            <a:t>Упаковка использованных компакт-дисков</a:t>
          </a:r>
          <a:endParaRPr lang="ru-RU" dirty="0"/>
        </a:p>
      </dgm:t>
    </dgm:pt>
    <dgm:pt modelId="{DF6B5F43-8ED7-499A-95E0-6E89B8EC1F81}" type="parTrans" cxnId="{3BEB04C6-CCCA-40ED-BEBB-6EE4DD4A06C9}">
      <dgm:prSet/>
      <dgm:spPr/>
      <dgm:t>
        <a:bodyPr/>
        <a:lstStyle/>
        <a:p>
          <a:endParaRPr lang="ru-RU"/>
        </a:p>
      </dgm:t>
    </dgm:pt>
    <dgm:pt modelId="{CF7C8544-8344-44ED-9683-CE282F26C153}" type="sibTrans" cxnId="{3BEB04C6-CCCA-40ED-BEBB-6EE4DD4A06C9}">
      <dgm:prSet/>
      <dgm:spPr/>
      <dgm:t>
        <a:bodyPr/>
        <a:lstStyle/>
        <a:p>
          <a:endParaRPr lang="ru-RU"/>
        </a:p>
      </dgm:t>
    </dgm:pt>
    <dgm:pt modelId="{233D697A-1417-4D2D-B062-89ECE1EBC9CB}" type="pres">
      <dgm:prSet presAssocID="{3B4C8B3B-283E-49F2-AD39-1BE2CB7434C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DB6965-B96D-4D94-AAC1-BE01B274DB10}" type="pres">
      <dgm:prSet presAssocID="{CB5A23BE-C680-4689-B604-3488EB3B3AC3}" presName="composite" presStyleCnt="0"/>
      <dgm:spPr/>
    </dgm:pt>
    <dgm:pt modelId="{52BCA8E1-ABC5-400D-A0B3-B88CFEDAA284}" type="pres">
      <dgm:prSet presAssocID="{CB5A23BE-C680-4689-B604-3488EB3B3AC3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8DA9C1-C28F-451C-B3CC-465387438DA5}" type="pres">
      <dgm:prSet presAssocID="{CB5A23BE-C680-4689-B604-3488EB3B3AC3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D31963-1705-46FD-AA1A-43308133F108}" type="pres">
      <dgm:prSet presAssocID="{CCFBD72B-DC03-45C9-9265-15CAA7547502}" presName="sp" presStyleCnt="0"/>
      <dgm:spPr/>
    </dgm:pt>
    <dgm:pt modelId="{13E4D19A-0A6D-4338-AC4F-15499ADC22EC}" type="pres">
      <dgm:prSet presAssocID="{1023EC32-6B61-4DD3-A858-D3E4AF61E9AC}" presName="composite" presStyleCnt="0"/>
      <dgm:spPr/>
    </dgm:pt>
    <dgm:pt modelId="{41D27B5D-4946-4C52-8D57-AA1FDA441CA5}" type="pres">
      <dgm:prSet presAssocID="{1023EC32-6B61-4DD3-A858-D3E4AF61E9A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5653B8-BF68-43B1-86F5-25D3C611B37A}" type="pres">
      <dgm:prSet presAssocID="{1023EC32-6B61-4DD3-A858-D3E4AF61E9A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915339-F2C1-4061-8B65-76916915F0FC}" type="pres">
      <dgm:prSet presAssocID="{62104547-21D0-445F-B03D-A0DAE0C8FCB1}" presName="sp" presStyleCnt="0"/>
      <dgm:spPr/>
    </dgm:pt>
    <dgm:pt modelId="{B6D4928C-ECD3-4AED-A9DA-E9811D18746F}" type="pres">
      <dgm:prSet presAssocID="{3A5D3118-4F7F-456E-8227-CCD1086BA787}" presName="composite" presStyleCnt="0"/>
      <dgm:spPr/>
    </dgm:pt>
    <dgm:pt modelId="{A11AC1EA-7C4B-47EF-9C7E-CEB8A51C6FA4}" type="pres">
      <dgm:prSet presAssocID="{3A5D3118-4F7F-456E-8227-CCD1086BA78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D0A532-88F3-43DA-AC32-EA4511194167}" type="pres">
      <dgm:prSet presAssocID="{3A5D3118-4F7F-456E-8227-CCD1086BA78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0652F1-97B8-4C88-B9C6-34B2DF9CC4CE}" type="presOf" srcId="{5E6E2C58-2C6C-4115-A436-DB693C5AF8D4}" destId="{C98DA9C1-C28F-451C-B3CC-465387438DA5}" srcOrd="0" destOrd="0" presId="urn:microsoft.com/office/officeart/2005/8/layout/chevron2"/>
    <dgm:cxn modelId="{4D350DB1-0A4E-45B4-A809-A3F12311779E}" srcId="{CB5A23BE-C680-4689-B604-3488EB3B3AC3}" destId="{5E6E2C58-2C6C-4115-A436-DB693C5AF8D4}" srcOrd="0" destOrd="0" parTransId="{B8B38B19-6D01-482A-97B7-97761A1BFA68}" sibTransId="{EADB95D1-6488-43EF-9682-DEDC9D620A9B}"/>
    <dgm:cxn modelId="{A2B02A25-A561-431C-801A-3E62219C531C}" type="presOf" srcId="{77C24FA6-2141-4283-ACD5-B5764B1054CD}" destId="{8A5653B8-BF68-43B1-86F5-25D3C611B37A}" srcOrd="0" destOrd="0" presId="urn:microsoft.com/office/officeart/2005/8/layout/chevron2"/>
    <dgm:cxn modelId="{DC1544E5-CF60-43F3-ABDD-1988BAF77AD6}" type="presOf" srcId="{1023EC32-6B61-4DD3-A858-D3E4AF61E9AC}" destId="{41D27B5D-4946-4C52-8D57-AA1FDA441CA5}" srcOrd="0" destOrd="0" presId="urn:microsoft.com/office/officeart/2005/8/layout/chevron2"/>
    <dgm:cxn modelId="{6C42667E-B815-4432-9D27-3B050E28A150}" type="presOf" srcId="{3B4C8B3B-283E-49F2-AD39-1BE2CB7434C2}" destId="{233D697A-1417-4D2D-B062-89ECE1EBC9CB}" srcOrd="0" destOrd="0" presId="urn:microsoft.com/office/officeart/2005/8/layout/chevron2"/>
    <dgm:cxn modelId="{3BEB04C6-CCCA-40ED-BEBB-6EE4DD4A06C9}" srcId="{CB5A23BE-C680-4689-B604-3488EB3B3AC3}" destId="{DFF5594D-B06F-4188-A706-F799C95C8020}" srcOrd="1" destOrd="0" parTransId="{DF6B5F43-8ED7-499A-95E0-6E89B8EC1F81}" sibTransId="{CF7C8544-8344-44ED-9683-CE282F26C153}"/>
    <dgm:cxn modelId="{A4614B0E-632A-4271-B919-0D3C84C37706}" srcId="{3B4C8B3B-283E-49F2-AD39-1BE2CB7434C2}" destId="{3A5D3118-4F7F-456E-8227-CCD1086BA787}" srcOrd="2" destOrd="0" parTransId="{E15AB79D-FCAC-43EE-BD31-7C0E5855DE7F}" sibTransId="{6D71155C-AA0E-4531-952E-EAD3A283DD83}"/>
    <dgm:cxn modelId="{A6610FAC-ABE0-4C9E-86F5-9185C7A79813}" type="presOf" srcId="{D9FC18EF-9160-4CA8-841D-F9662AFB6422}" destId="{E5D0A532-88F3-43DA-AC32-EA4511194167}" srcOrd="0" destOrd="0" presId="urn:microsoft.com/office/officeart/2005/8/layout/chevron2"/>
    <dgm:cxn modelId="{1D828730-3E16-4DED-9BE8-FC936299D64D}" srcId="{3A5D3118-4F7F-456E-8227-CCD1086BA787}" destId="{D9FC18EF-9160-4CA8-841D-F9662AFB6422}" srcOrd="0" destOrd="0" parTransId="{9D23F7A5-66F2-47E0-ADE3-ED00E48A8E26}" sibTransId="{CA1D010C-2136-45D6-B10F-4A1F8E80B112}"/>
    <dgm:cxn modelId="{C166AE59-FD22-40C4-9DD1-235E1C7D70A2}" srcId="{1023EC32-6B61-4DD3-A858-D3E4AF61E9AC}" destId="{77C24FA6-2141-4283-ACD5-B5764B1054CD}" srcOrd="0" destOrd="0" parTransId="{5768ECE1-F41C-42A5-A681-2EDF033A40B2}" sibTransId="{346959FF-DEFB-4973-A07F-97AC79633AD4}"/>
    <dgm:cxn modelId="{6BA5E628-5208-413F-A990-935C902E1BAC}" type="presOf" srcId="{CB5A23BE-C680-4689-B604-3488EB3B3AC3}" destId="{52BCA8E1-ABC5-400D-A0B3-B88CFEDAA284}" srcOrd="0" destOrd="0" presId="urn:microsoft.com/office/officeart/2005/8/layout/chevron2"/>
    <dgm:cxn modelId="{EC6A557A-01A7-4844-BFB8-36F5A4A3A126}" srcId="{3B4C8B3B-283E-49F2-AD39-1BE2CB7434C2}" destId="{1023EC32-6B61-4DD3-A858-D3E4AF61E9AC}" srcOrd="1" destOrd="0" parTransId="{F1164BA4-37B7-43C3-B4F1-DDD2F9B09B56}" sibTransId="{62104547-21D0-445F-B03D-A0DAE0C8FCB1}"/>
    <dgm:cxn modelId="{A2B58A9B-BA83-4C75-97DC-B617B18C856B}" type="presOf" srcId="{DFF5594D-B06F-4188-A706-F799C95C8020}" destId="{C98DA9C1-C28F-451C-B3CC-465387438DA5}" srcOrd="0" destOrd="1" presId="urn:microsoft.com/office/officeart/2005/8/layout/chevron2"/>
    <dgm:cxn modelId="{70D54BBF-8EB0-4423-884D-9CD16C3F77A3}" srcId="{3B4C8B3B-283E-49F2-AD39-1BE2CB7434C2}" destId="{CB5A23BE-C680-4689-B604-3488EB3B3AC3}" srcOrd="0" destOrd="0" parTransId="{7D0DC8A6-4CE9-4A3D-954A-FBACB4DE7DB3}" sibTransId="{CCFBD72B-DC03-45C9-9265-15CAA7547502}"/>
    <dgm:cxn modelId="{275BAEA6-1482-4F9E-8405-C67B08FF8314}" type="presOf" srcId="{3A5D3118-4F7F-456E-8227-CCD1086BA787}" destId="{A11AC1EA-7C4B-47EF-9C7E-CEB8A51C6FA4}" srcOrd="0" destOrd="0" presId="urn:microsoft.com/office/officeart/2005/8/layout/chevron2"/>
    <dgm:cxn modelId="{48BDA6C6-DAA4-4D7E-87B4-148087DE01ED}" type="presParOf" srcId="{233D697A-1417-4D2D-B062-89ECE1EBC9CB}" destId="{82DB6965-B96D-4D94-AAC1-BE01B274DB10}" srcOrd="0" destOrd="0" presId="urn:microsoft.com/office/officeart/2005/8/layout/chevron2"/>
    <dgm:cxn modelId="{3726B189-570C-4329-9A53-705B74704A24}" type="presParOf" srcId="{82DB6965-B96D-4D94-AAC1-BE01B274DB10}" destId="{52BCA8E1-ABC5-400D-A0B3-B88CFEDAA284}" srcOrd="0" destOrd="0" presId="urn:microsoft.com/office/officeart/2005/8/layout/chevron2"/>
    <dgm:cxn modelId="{3CB0C4AB-AAE3-4D84-987D-8CE6884D5D2A}" type="presParOf" srcId="{82DB6965-B96D-4D94-AAC1-BE01B274DB10}" destId="{C98DA9C1-C28F-451C-B3CC-465387438DA5}" srcOrd="1" destOrd="0" presId="urn:microsoft.com/office/officeart/2005/8/layout/chevron2"/>
    <dgm:cxn modelId="{B2026C2B-29D5-4676-8E57-711BF3283CAA}" type="presParOf" srcId="{233D697A-1417-4D2D-B062-89ECE1EBC9CB}" destId="{1CD31963-1705-46FD-AA1A-43308133F108}" srcOrd="1" destOrd="0" presId="urn:microsoft.com/office/officeart/2005/8/layout/chevron2"/>
    <dgm:cxn modelId="{CBE5F147-C3BD-42B6-B31B-29B1B1347FAE}" type="presParOf" srcId="{233D697A-1417-4D2D-B062-89ECE1EBC9CB}" destId="{13E4D19A-0A6D-4338-AC4F-15499ADC22EC}" srcOrd="2" destOrd="0" presId="urn:microsoft.com/office/officeart/2005/8/layout/chevron2"/>
    <dgm:cxn modelId="{5C718208-912E-406E-939C-680AD2A1EFB4}" type="presParOf" srcId="{13E4D19A-0A6D-4338-AC4F-15499ADC22EC}" destId="{41D27B5D-4946-4C52-8D57-AA1FDA441CA5}" srcOrd="0" destOrd="0" presId="urn:microsoft.com/office/officeart/2005/8/layout/chevron2"/>
    <dgm:cxn modelId="{6D7C59FE-9595-4BE1-84D9-B24A7D5422BD}" type="presParOf" srcId="{13E4D19A-0A6D-4338-AC4F-15499ADC22EC}" destId="{8A5653B8-BF68-43B1-86F5-25D3C611B37A}" srcOrd="1" destOrd="0" presId="urn:microsoft.com/office/officeart/2005/8/layout/chevron2"/>
    <dgm:cxn modelId="{4EBDEDF4-A815-45F3-B434-1CA04752C030}" type="presParOf" srcId="{233D697A-1417-4D2D-B062-89ECE1EBC9CB}" destId="{7B915339-F2C1-4061-8B65-76916915F0FC}" srcOrd="3" destOrd="0" presId="urn:microsoft.com/office/officeart/2005/8/layout/chevron2"/>
    <dgm:cxn modelId="{F4442B30-DB20-481F-9476-49A6BE7D2C73}" type="presParOf" srcId="{233D697A-1417-4D2D-B062-89ECE1EBC9CB}" destId="{B6D4928C-ECD3-4AED-A9DA-E9811D18746F}" srcOrd="4" destOrd="0" presId="urn:microsoft.com/office/officeart/2005/8/layout/chevron2"/>
    <dgm:cxn modelId="{97646017-6D0A-4DE9-B09A-3AD6B8ECEF70}" type="presParOf" srcId="{B6D4928C-ECD3-4AED-A9DA-E9811D18746F}" destId="{A11AC1EA-7C4B-47EF-9C7E-CEB8A51C6FA4}" srcOrd="0" destOrd="0" presId="urn:microsoft.com/office/officeart/2005/8/layout/chevron2"/>
    <dgm:cxn modelId="{90089642-2887-49B7-8112-C6BB1090F275}" type="presParOf" srcId="{B6D4928C-ECD3-4AED-A9DA-E9811D18746F}" destId="{E5D0A532-88F3-43DA-AC32-EA451119416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1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20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DAD4D-D4F5-49AA-B118-D7A284D6C7DA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207ED-9C0E-4084-8955-5BB363E31E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926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730EDA07-FE74-4966-B266-6C3A778D6638}" type="datetime1">
              <a:rPr lang="ru-RU"/>
              <a:pPr/>
              <a:t>21.05.2015</a:t>
            </a:fld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177922-1F34-414E-BF4D-183D1D15B183}" type="slidenum">
              <a:rPr lang="ru-RU"/>
              <a:pPr/>
              <a:t>6</a:t>
            </a:fld>
            <a:endParaRPr lang="ru-RU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225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4383B9-21C5-45FD-BEFD-0FD4794116CB}" type="slidenum">
              <a:rPr lang="ru-RU" altLang="ru-RU"/>
              <a:pPr/>
              <a:t>25</a:t>
            </a:fld>
            <a:endParaRPr lang="ru-RU" altLang="ru-RU"/>
          </a:p>
        </p:txBody>
      </p:sp>
      <p:sp>
        <p:nvSpPr>
          <p:cNvPr id="78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724400"/>
            <a:ext cx="5486400" cy="4478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3884613" y="9448800"/>
            <a:ext cx="29718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5835F648-8BAE-4994-9DE5-BA75CC2A1428}" type="slidenum">
              <a:rPr lang="ru-RU" altLang="ru-RU" sz="1200"/>
              <a:pPr algn="r" eaLnBrk="1" hangingPunct="1">
                <a:buClrTx/>
                <a:buFontTx/>
                <a:buNone/>
              </a:pPr>
              <a:t>25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460792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BBC01F-AB59-466A-A0F7-9DCA56466E17}" type="slidenum">
              <a:rPr lang="ru-RU" altLang="ru-RU"/>
              <a:pPr/>
              <a:t>26</a:t>
            </a:fld>
            <a:endParaRPr lang="ru-RU" altLang="ru-RU"/>
          </a:p>
        </p:txBody>
      </p:sp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724400"/>
            <a:ext cx="5486400" cy="4478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5375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378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E0245B58-5FE0-4E10-A90C-0C2F3FE8FE2A}" type="slidenum">
              <a:rPr lang="ru-RU" sz="1200"/>
              <a:pPr algn="r"/>
              <a:t>27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178354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ru-RU"/>
              <a:t>После ответа у участника есть возможность прослушать свою аудиозапись</a:t>
            </a:r>
          </a:p>
          <a:p>
            <a:pPr>
              <a:spcBef>
                <a:spcPct val="0"/>
              </a:spcBef>
            </a:pPr>
            <a:endParaRPr lang="ru-RU"/>
          </a:p>
          <a:p>
            <a:pPr>
              <a:spcBef>
                <a:spcPct val="0"/>
              </a:spcBef>
            </a:pPr>
            <a:r>
              <a:rPr lang="ru-RU"/>
              <a:t>Подготовка к ответу выполняется в минимальном объёме непосредственно при сдаче экзамена (перед ответом на каждое задание), время подготовки и записи ответа контролируется средствами программного обеспечения;</a:t>
            </a:r>
          </a:p>
          <a:p>
            <a:pPr>
              <a:spcBef>
                <a:spcPct val="0"/>
              </a:spcBef>
            </a:pPr>
            <a:endParaRPr lang="ru-RU"/>
          </a:p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399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AD6DA376-3948-40D2-8178-8C9888A7DCF6}" type="slidenum">
              <a:rPr lang="ru-RU" sz="1200"/>
              <a:pPr algn="r"/>
              <a:t>28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2706113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41988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0CB1C59A-DD8A-43F2-A8FF-7308A8AA334D}" type="slidenum">
              <a:rPr lang="ru-RU" sz="1200"/>
              <a:pPr algn="r"/>
              <a:t>29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2029156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44036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3B2F2295-A75F-4ECB-A106-BCF05C56A457}" type="slidenum">
              <a:rPr lang="ru-RU" sz="1200"/>
              <a:pPr algn="r"/>
              <a:t>30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2156087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4608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85789317-14CB-4881-B5A8-A211B0731074}" type="slidenum">
              <a:rPr lang="ru-RU" sz="1200"/>
              <a:pPr algn="r"/>
              <a:t>31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2656181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ru-RU"/>
              <a:t>Вернуть старый вид слайдам? Или наоборот удалить все ненужные действия?</a:t>
            </a:r>
          </a:p>
        </p:txBody>
      </p:sp>
      <p:sp>
        <p:nvSpPr>
          <p:cNvPr id="4813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3DCCDED2-98FC-4680-AC6F-52AD22CAAFAA}" type="slidenum">
              <a:rPr lang="ru-RU" sz="1200"/>
              <a:pPr algn="r"/>
              <a:t>32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20719543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ru-RU"/>
              <a:t>Вернуть старый вид слайдам? Или наоборот удалить все ненужные действия?</a:t>
            </a:r>
          </a:p>
          <a:p>
            <a:pPr>
              <a:spcBef>
                <a:spcPct val="0"/>
              </a:spcBef>
            </a:pPr>
            <a:endParaRPr lang="ru-RU"/>
          </a:p>
          <a:p>
            <a:pPr>
              <a:spcBef>
                <a:spcPct val="0"/>
              </a:spcBef>
            </a:pPr>
            <a:r>
              <a:rPr lang="ru-RU"/>
              <a:t>Подрисовать мониторы участникам?</a:t>
            </a:r>
          </a:p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5018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3D9EBB9D-C0FD-41FB-B623-5FB3A7E4445F}" type="slidenum">
              <a:rPr lang="ru-RU" sz="1200"/>
              <a:pPr algn="r"/>
              <a:t>33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26922285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ru-RU"/>
              <a:t>Нужен?</a:t>
            </a:r>
          </a:p>
        </p:txBody>
      </p:sp>
      <p:sp>
        <p:nvSpPr>
          <p:cNvPr id="52228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9CF603E3-E236-45C9-8788-04E0134DA099}" type="slidenum">
              <a:rPr lang="ru-RU" sz="1200"/>
              <a:pPr algn="r"/>
              <a:t>34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882314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15DD35B-B09B-42DC-ABBB-11FF6E867BEB}" type="datetime1">
              <a:rPr lang="ru-RU"/>
              <a:pPr/>
              <a:t>21.05.2015</a:t>
            </a:fld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1430AB-4F9B-4432-81AF-3E4560BDC373}" type="slidenum">
              <a:rPr lang="ru-RU"/>
              <a:pPr/>
              <a:t>7</a:t>
            </a:fld>
            <a:endParaRPr lang="ru-RU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6706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ru-RU" altLang="ru-RU"/>
              <a:t>Состав работ в штабе ППЭ?</a:t>
            </a:r>
          </a:p>
        </p:txBody>
      </p:sp>
      <p:sp>
        <p:nvSpPr>
          <p:cNvPr id="57348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FD19B40B-333C-48BF-B34F-F19CB0638E11}" type="slidenum">
              <a:rPr lang="ru-RU" sz="1200"/>
              <a:pPr algn="r"/>
              <a:t>38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11131796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ru-RU"/>
              <a:t>Может не нужен слайд?</a:t>
            </a:r>
          </a:p>
          <a:p>
            <a:pPr>
              <a:spcBef>
                <a:spcPct val="0"/>
              </a:spcBef>
            </a:pPr>
            <a:r>
              <a:rPr lang="ru-RU"/>
              <a:t>Сделать помногу всех материалов?</a:t>
            </a:r>
          </a:p>
        </p:txBody>
      </p:sp>
      <p:sp>
        <p:nvSpPr>
          <p:cNvPr id="6656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DD513508-DD6F-4381-AE29-5B92425B4E28}" type="slidenum">
              <a:rPr lang="ru-RU" sz="1200"/>
              <a:pPr algn="r"/>
              <a:t>46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2346354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A79DCD-55E5-46E3-B2EF-5E55E8249793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724400"/>
            <a:ext cx="5486400" cy="44767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altLang="ru-RU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3884613" y="9448800"/>
            <a:ext cx="29718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8833339-A5C9-439C-932E-DD694980A840}" type="slidenum">
              <a:rPr lang="ru-RU" altLang="ru-RU" sz="1200"/>
              <a:pPr algn="r" eaLnBrk="1" hangingPunct="1">
                <a:buClrTx/>
                <a:buFontTx/>
                <a:buNone/>
              </a:pPr>
              <a:t>18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788678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C9344D-3C9D-4099-AD42-CE58C6A637D7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724400"/>
            <a:ext cx="5486400" cy="4478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4576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5FF885-FC5A-4844-8C09-C840C4D87534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724400"/>
            <a:ext cx="5486400" cy="4478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0458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99B0CE1-79D1-463D-A486-FB3010DB4EAA}" type="slidenum">
              <a:rPr lang="ru-RU" altLang="ru-RU"/>
              <a:pPr/>
              <a:t>21</a:t>
            </a:fld>
            <a:endParaRPr lang="ru-RU" altLang="ru-RU"/>
          </a:p>
        </p:txBody>
      </p:sp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724400"/>
            <a:ext cx="5486400" cy="4478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3884613" y="9448800"/>
            <a:ext cx="29718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314649E6-77E6-4D36-A0DA-FEE46F1D4545}" type="slidenum">
              <a:rPr lang="ru-RU" altLang="ru-RU" sz="1200"/>
              <a:pPr algn="r" eaLnBrk="1" hangingPunct="1">
                <a:buClrTx/>
                <a:buFontTx/>
                <a:buNone/>
              </a:pPr>
              <a:t>21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936217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4E16A54-0CB6-4ACE-9E9C-C8244EB6851F}" type="slidenum">
              <a:rPr lang="ru-RU" altLang="ru-RU"/>
              <a:pPr/>
              <a:t>22</a:t>
            </a:fld>
            <a:endParaRPr lang="ru-RU" altLang="ru-RU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724400"/>
            <a:ext cx="5486400" cy="4478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5520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529E6A1-0359-42A0-8D11-B7E01AA4DD07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768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724400"/>
            <a:ext cx="5486400" cy="4478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3884613" y="9448800"/>
            <a:ext cx="29718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F92BAF6-3AD8-4634-8893-32E8CEA24F32}" type="slidenum">
              <a:rPr lang="ru-RU" altLang="ru-RU" sz="1200"/>
              <a:pPr algn="r" eaLnBrk="1" hangingPunct="1">
                <a:buClrTx/>
                <a:buFontTx/>
                <a:buNone/>
              </a:pPr>
              <a:t>23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960626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C2B938C-CF74-4076-BB22-325D354E8ABF}" type="slidenum">
              <a:rPr lang="ru-RU" altLang="ru-RU"/>
              <a:pPr/>
              <a:t>24</a:t>
            </a:fld>
            <a:endParaRPr lang="ru-RU" altLang="ru-RU"/>
          </a:p>
        </p:txBody>
      </p:sp>
      <p:sp>
        <p:nvSpPr>
          <p:cNvPr id="778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724400"/>
            <a:ext cx="5486400" cy="4478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3884613" y="9448800"/>
            <a:ext cx="29718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7FE7D5C-50A2-471A-A50C-B104AF44B854}" type="slidenum">
              <a:rPr lang="ru-RU" altLang="ru-RU" sz="1200"/>
              <a:pPr algn="r" eaLnBrk="1" hangingPunct="1">
                <a:buClrTx/>
                <a:buFontTx/>
                <a:buNone/>
              </a:pPr>
              <a:t>24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4039129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54D1-548F-4D85-B5BA-9314F1EB4994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F560-9DAD-4901-8CDB-64901C2B3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99124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54D1-548F-4D85-B5BA-9314F1EB4994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F560-9DAD-4901-8CDB-64901C2B3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48523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54D1-548F-4D85-B5BA-9314F1EB4994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F560-9DAD-4901-8CDB-64901C2B3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74224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54D1-548F-4D85-B5BA-9314F1EB4994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F560-9DAD-4901-8CDB-64901C2B3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76496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54D1-548F-4D85-B5BA-9314F1EB4994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F560-9DAD-4901-8CDB-64901C2B3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91536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54D1-548F-4D85-B5BA-9314F1EB4994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F560-9DAD-4901-8CDB-64901C2B3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20917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54D1-548F-4D85-B5BA-9314F1EB4994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F560-9DAD-4901-8CDB-64901C2B3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339552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54D1-548F-4D85-B5BA-9314F1EB4994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F560-9DAD-4901-8CDB-64901C2B3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10132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54D1-548F-4D85-B5BA-9314F1EB4994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F560-9DAD-4901-8CDB-64901C2B3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37255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54D1-548F-4D85-B5BA-9314F1EB4994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F560-9DAD-4901-8CDB-64901C2B3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86580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54D1-548F-4D85-B5BA-9314F1EB4994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F560-9DAD-4901-8CDB-64901C2B3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983997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354D1-548F-4D85-B5BA-9314F1EB4994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5F560-9DAD-4901-8CDB-64901C2B3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671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5" Type="http://schemas.openxmlformats.org/officeDocument/2006/relationships/image" Target="../media/image20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27.jpeg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23.pn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Relationship Id="rId9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0658" y="1567741"/>
            <a:ext cx="105840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</a:rPr>
              <a:t>Действия  </a:t>
            </a:r>
          </a:p>
          <a:p>
            <a:pPr algn="ctr"/>
            <a:r>
              <a:rPr lang="ru-RU" sz="4000" b="1" dirty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</a:rPr>
              <a:t>организаторов проведения ЕГЭ</a:t>
            </a:r>
          </a:p>
          <a:p>
            <a:pPr algn="ctr"/>
            <a:r>
              <a:rPr lang="ru-RU" sz="4000" b="1" dirty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</a:rPr>
              <a:t>в аудитории и вне аудитории ППЭ</a:t>
            </a:r>
            <a:endParaRPr lang="ru-RU" sz="4000" dirty="0">
              <a:solidFill>
                <a:srgbClr val="2241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0659" y="4180315"/>
            <a:ext cx="1058402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>
                <a:latin typeface="Cambria" panose="02040503050406030204" pitchFamily="18" charset="0"/>
                <a:ea typeface="Calibri" panose="020F0502020204030204" pitchFamily="34" charset="0"/>
              </a:rPr>
              <a:t>Снежко Галина </a:t>
            </a:r>
            <a:r>
              <a:rPr lang="ru-RU" sz="2400" b="1" i="1" dirty="0" smtClean="0">
                <a:latin typeface="Cambria" panose="02040503050406030204" pitchFamily="18" charset="0"/>
                <a:ea typeface="Calibri" panose="020F0502020204030204" pitchFamily="34" charset="0"/>
              </a:rPr>
              <a:t>Евгеньевна</a:t>
            </a:r>
          </a:p>
          <a:p>
            <a:pPr algn="r"/>
            <a:r>
              <a:rPr lang="ru-RU" i="1" dirty="0" smtClean="0">
                <a:latin typeface="Cambria" panose="02040503050406030204" pitchFamily="18" charset="0"/>
                <a:ea typeface="Calibri" panose="020F0502020204030204" pitchFamily="34" charset="0"/>
              </a:rPr>
              <a:t>директор </a:t>
            </a:r>
          </a:p>
          <a:p>
            <a:pPr algn="r"/>
            <a:r>
              <a:rPr lang="ru-RU" i="1" dirty="0" smtClean="0">
                <a:latin typeface="Cambria" panose="02040503050406030204" pitchFamily="18" charset="0"/>
                <a:ea typeface="Calibri" panose="020F0502020204030204" pitchFamily="34" charset="0"/>
              </a:rPr>
              <a:t>ГБУ </a:t>
            </a:r>
            <a:r>
              <a:rPr lang="ru-RU" i="1" dirty="0">
                <a:latin typeface="Cambria" panose="02040503050406030204" pitchFamily="18" charset="0"/>
                <a:ea typeface="Calibri" panose="020F0502020204030204" pitchFamily="34" charset="0"/>
              </a:rPr>
              <a:t>РО «Ростовский областной центр </a:t>
            </a:r>
            <a:endParaRPr lang="ru-RU" i="1" dirty="0" smtClean="0"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algn="r"/>
            <a:r>
              <a:rPr lang="ru-RU" i="1" dirty="0" smtClean="0">
                <a:latin typeface="Cambria" panose="02040503050406030204" pitchFamily="18" charset="0"/>
                <a:ea typeface="Calibri" panose="020F0502020204030204" pitchFamily="34" charset="0"/>
              </a:rPr>
              <a:t>обработки </a:t>
            </a:r>
            <a:r>
              <a:rPr lang="ru-RU" i="1" dirty="0">
                <a:latin typeface="Cambria" panose="02040503050406030204" pitchFamily="18" charset="0"/>
                <a:ea typeface="Calibri" panose="020F0502020204030204" pitchFamily="34" charset="0"/>
              </a:rPr>
              <a:t>информации в сфере образования»</a:t>
            </a:r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72471" y="6326156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2800" b="1" i="1">
                <a:latin typeface="Cambria" panose="02040503050406030204" pitchFamily="18" charset="0"/>
                <a:ea typeface="Calibri" panose="020F0502020204030204" pitchFamily="34" charset="0"/>
              </a:defRPr>
            </a:lvl1pPr>
          </a:lstStyle>
          <a:p>
            <a:pPr algn="ctr"/>
            <a:r>
              <a:rPr lang="ru-RU" sz="2000" b="0" dirty="0" smtClean="0"/>
              <a:t>20 мая 2015 </a:t>
            </a:r>
            <a:r>
              <a:rPr lang="ru-RU" sz="2000" b="0" dirty="0"/>
              <a:t>года</a:t>
            </a:r>
          </a:p>
        </p:txBody>
      </p:sp>
    </p:spTree>
    <p:extLst>
      <p:ext uri="{BB962C8B-B14F-4D97-AF65-F5344CB8AC3E}">
        <p14:creationId xmlns:p14="http://schemas.microsoft.com/office/powerpoint/2010/main" val="97756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551232"/>
            <a:ext cx="9000000" cy="506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944696" y="66147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schemeClr val="accent5">
                    <a:lumMod val="75000"/>
                  </a:schemeClr>
                </a:solidFill>
              </a:rPr>
              <a:t>КАРТА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4891" y="661472"/>
            <a:ext cx="23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WWW.SMOTRIEGE.RU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61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537324"/>
            <a:ext cx="9000000" cy="506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944696" y="66147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schemeClr val="accent5">
                    <a:lumMod val="75000"/>
                  </a:schemeClr>
                </a:solidFill>
              </a:rPr>
              <a:t>КАРТА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91543" y="661472"/>
            <a:ext cx="23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WWW.SMOTRIEGE.RU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273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1981200" y="591749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schemeClr val="accent5">
                    <a:lumMod val="75000"/>
                  </a:schemeClr>
                </a:solidFill>
              </a:rPr>
              <a:t>НАРУШЕНИЯ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0" y="661472"/>
            <a:ext cx="23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WWW.SMOTRIEGE.RU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77400"/>
            <a:ext cx="9144000" cy="500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47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1981200" y="57127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schemeClr val="accent5">
                    <a:lumMod val="75000"/>
                  </a:schemeClr>
                </a:solidFill>
              </a:rPr>
              <a:t>НАРУШЕНИЯ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0" y="661472"/>
            <a:ext cx="23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WWW.SMOTRIEGE.RU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49800"/>
            <a:ext cx="9144000" cy="51435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60096" y="4509120"/>
            <a:ext cx="3096344" cy="18002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6076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981200" y="57828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schemeClr val="accent5">
                    <a:lumMod val="75000"/>
                  </a:schemeClr>
                </a:solidFill>
              </a:rPr>
              <a:t>ВИДЕОАРХИВ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661472"/>
            <a:ext cx="23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WWW.SMOTRIEGE.RU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2738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85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16980" y="1036121"/>
            <a:ext cx="1116352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3600" b="1" dirty="0">
                <a:solidFill>
                  <a:srgbClr val="22419B"/>
                </a:solidFill>
                <a:latin typeface="Cambria" panose="02040503050406030204" pitchFamily="18" charset="0"/>
              </a:rPr>
              <a:t>Проблемы при организации видеонаблюдения </a:t>
            </a:r>
          </a:p>
          <a:p>
            <a:pPr algn="ctr"/>
            <a:r>
              <a:rPr lang="ru-RU" sz="3600" b="1" dirty="0">
                <a:solidFill>
                  <a:srgbClr val="22419B"/>
                </a:solidFill>
                <a:latin typeface="Cambria" panose="02040503050406030204" pitchFamily="18" charset="0"/>
              </a:rPr>
              <a:t>в Ростовской </a:t>
            </a:r>
            <a:r>
              <a:rPr lang="ru-RU" sz="3600" b="1" dirty="0" smtClean="0">
                <a:solidFill>
                  <a:srgbClr val="22419B"/>
                </a:solidFill>
                <a:latin typeface="Cambria" panose="02040503050406030204" pitchFamily="18" charset="0"/>
              </a:rPr>
              <a:t>области</a:t>
            </a:r>
          </a:p>
          <a:p>
            <a:pPr algn="ctr"/>
            <a:endParaRPr lang="ru-RU" sz="3600" b="1" dirty="0">
              <a:solidFill>
                <a:srgbClr val="22419B"/>
              </a:solidFill>
              <a:latin typeface="Cambria" panose="02040503050406030204" pitchFamily="18" charset="0"/>
            </a:endParaRPr>
          </a:p>
          <a:p>
            <a:pPr marL="457200" indent="-457200">
              <a:lnSpc>
                <a:spcPct val="90000"/>
              </a:lnSpc>
              <a:spcBef>
                <a:spcPct val="40000"/>
              </a:spcBef>
              <a:buFont typeface="Wingdings" panose="05000000000000000000" pitchFamily="2" charset="2"/>
              <a:buChar char="ü"/>
            </a:pPr>
            <a:r>
              <a:rPr lang="ru-RU" altLang="ru-RU" sz="2800" dirty="0" smtClean="0">
                <a:solidFill>
                  <a:srgbClr val="22419B"/>
                </a:solidFill>
                <a:latin typeface="Cambria" panose="02040503050406030204" pitchFamily="18" charset="0"/>
              </a:rPr>
              <a:t>несоответствие </a:t>
            </a:r>
            <a:r>
              <a:rPr lang="ru-RU" altLang="ru-RU" sz="2800" dirty="0">
                <a:solidFill>
                  <a:srgbClr val="22419B"/>
                </a:solidFill>
                <a:latin typeface="Cambria" panose="02040503050406030204" pitchFamily="18" charset="0"/>
              </a:rPr>
              <a:t>кодов аудиторий в РИС и на ПАК в аудиториях</a:t>
            </a:r>
            <a:r>
              <a:rPr lang="ru-RU" sz="2800" dirty="0">
                <a:solidFill>
                  <a:srgbClr val="22419B"/>
                </a:solidFill>
                <a:latin typeface="Cambria" panose="02040503050406030204" pitchFamily="18" charset="0"/>
              </a:rPr>
              <a:t>;</a:t>
            </a:r>
          </a:p>
          <a:p>
            <a:pPr marL="457200" indent="-457200">
              <a:lnSpc>
                <a:spcPct val="90000"/>
              </a:lnSpc>
              <a:spcBef>
                <a:spcPct val="40000"/>
              </a:spcBef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22419B"/>
                </a:solidFill>
                <a:latin typeface="Cambria" panose="02040503050406030204" pitchFamily="18" charset="0"/>
              </a:rPr>
              <a:t>неправильная </a:t>
            </a:r>
            <a:r>
              <a:rPr lang="ru-RU" sz="2800" dirty="0">
                <a:solidFill>
                  <a:srgbClr val="22419B"/>
                </a:solidFill>
                <a:latin typeface="Cambria" panose="02040503050406030204" pitchFamily="18" charset="0"/>
              </a:rPr>
              <a:t>установка камер видеонаблюдения в кабинете </a:t>
            </a:r>
            <a:r>
              <a:rPr lang="ru-RU" sz="2800" dirty="0" smtClean="0">
                <a:solidFill>
                  <a:srgbClr val="22419B"/>
                </a:solidFill>
                <a:latin typeface="Cambria" panose="02040503050406030204" pitchFamily="18" charset="0"/>
              </a:rPr>
              <a:t>(наличие «слепых» зон – недостаточная </a:t>
            </a:r>
            <a:r>
              <a:rPr lang="ru-RU" sz="2800" dirty="0">
                <a:solidFill>
                  <a:srgbClr val="22419B"/>
                </a:solidFill>
                <a:latin typeface="Cambria" panose="02040503050406030204" pitchFamily="18" charset="0"/>
              </a:rPr>
              <a:t>зона охвата камеры, предметы, мешающие обзору);</a:t>
            </a:r>
          </a:p>
          <a:p>
            <a:pPr marL="457200" indent="-457200">
              <a:lnSpc>
                <a:spcPct val="90000"/>
              </a:lnSpc>
              <a:spcBef>
                <a:spcPct val="40000"/>
              </a:spcBef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22419B"/>
                </a:solidFill>
                <a:latin typeface="Cambria" panose="02040503050406030204" pitchFamily="18" charset="0"/>
              </a:rPr>
              <a:t>проблема </a:t>
            </a:r>
            <a:r>
              <a:rPr lang="ru-RU" sz="2800" dirty="0">
                <a:solidFill>
                  <a:srgbClr val="22419B"/>
                </a:solidFill>
                <a:latin typeface="Cambria" panose="02040503050406030204" pitchFamily="18" charset="0"/>
              </a:rPr>
              <a:t>своевременной  доставки видеозаписей с ПАК пунктов в </a:t>
            </a:r>
            <a:r>
              <a:rPr lang="ru-RU" sz="2800" dirty="0" smtClean="0">
                <a:solidFill>
                  <a:srgbClr val="22419B"/>
                </a:solidFill>
                <a:latin typeface="Cambria" panose="02040503050406030204" pitchFamily="18" charset="0"/>
              </a:rPr>
              <a:t>РЦОИ</a:t>
            </a:r>
            <a:endParaRPr lang="ru-RU" sz="2800" dirty="0">
              <a:solidFill>
                <a:srgbClr val="22419B"/>
              </a:solidFill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  <a:spcBef>
                <a:spcPct val="40000"/>
              </a:spcBef>
              <a:buFont typeface="Arial" panose="020B0604020202020204" pitchFamily="34" charset="0"/>
              <a:buNone/>
            </a:pPr>
            <a:endParaRPr lang="ru-RU" sz="2400" dirty="0">
              <a:solidFill>
                <a:srgbClr val="22419B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695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09657" y="744571"/>
            <a:ext cx="1048950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Объединение информации с бланков ЕГЭ </a:t>
            </a:r>
            <a:endParaRPr lang="ru-RU" sz="2800" b="1" dirty="0" smtClean="0">
              <a:solidFill>
                <a:srgbClr val="2241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>
              <a:defRPr/>
            </a:pPr>
            <a:r>
              <a:rPr lang="ru-RU" sz="2800" b="1" dirty="0" smtClean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 </a:t>
            </a:r>
            <a:r>
              <a:rPr lang="ru-RU" sz="2800" b="1" dirty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Федеральном Центре тестирования</a:t>
            </a:r>
          </a:p>
        </p:txBody>
      </p:sp>
      <p:pic>
        <p:nvPicPr>
          <p:cNvPr id="6180" name="Picture 21" descr="C:\Users\kadach_tg\Desktop\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5"/>
          <a:stretch/>
        </p:blipFill>
        <p:spPr bwMode="auto">
          <a:xfrm>
            <a:off x="417981" y="1698678"/>
            <a:ext cx="11301273" cy="503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587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Kuznetsov\Мои документы\Мои рисунки\logoGCS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40221" y="882172"/>
            <a:ext cx="1789247" cy="123791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3852" y="2112784"/>
            <a:ext cx="1118310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dirty="0" smtClean="0">
                <a:solidFill>
                  <a:srgbClr val="22419B"/>
                </a:solidFill>
                <a:latin typeface="Cambria" panose="02040503050406030204" pitchFamily="18" charset="0"/>
              </a:rPr>
              <a:t>Доставка ЭМ в Ростовскую область на специальных склад ГЦСС </a:t>
            </a:r>
            <a:endParaRPr lang="ru-RU" sz="2400" b="1" dirty="0">
              <a:solidFill>
                <a:srgbClr val="22419B"/>
              </a:solidFill>
              <a:latin typeface="Cambria" panose="02040503050406030204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5742058" y="2825858"/>
            <a:ext cx="746144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35182" y="3641007"/>
            <a:ext cx="1114674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22419B"/>
                </a:solidFill>
                <a:latin typeface="Cambria" panose="02040503050406030204" pitchFamily="18" charset="0"/>
              </a:rPr>
              <a:t>Переупаковка </a:t>
            </a:r>
            <a:r>
              <a:rPr lang="ru-RU" sz="2400" b="1" dirty="0" smtClean="0">
                <a:solidFill>
                  <a:srgbClr val="22419B"/>
                </a:solidFill>
                <a:latin typeface="Cambria" panose="02040503050406030204" pitchFamily="18" charset="0"/>
              </a:rPr>
              <a:t>ЭМ сотрудниками РЦОИ на территории склада ГЦСС</a:t>
            </a:r>
            <a:endParaRPr lang="ru-RU" sz="2400" b="1" dirty="0">
              <a:solidFill>
                <a:srgbClr val="22419B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5768943" y="4262421"/>
            <a:ext cx="746144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50846" y="5065112"/>
            <a:ext cx="1112856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22419B"/>
                </a:solidFill>
                <a:latin typeface="Cambria" panose="02040503050406030204" pitchFamily="18" charset="0"/>
              </a:rPr>
              <a:t>Выдача </a:t>
            </a:r>
            <a:r>
              <a:rPr lang="ru-RU" sz="2400" b="1" dirty="0" smtClean="0">
                <a:solidFill>
                  <a:srgbClr val="22419B"/>
                </a:solidFill>
                <a:latin typeface="Cambria" panose="02040503050406030204" pitchFamily="18" charset="0"/>
              </a:rPr>
              <a:t>ЭМ членам </a:t>
            </a:r>
            <a:r>
              <a:rPr lang="ru-RU" sz="2400" b="1" dirty="0">
                <a:solidFill>
                  <a:srgbClr val="22419B"/>
                </a:solidFill>
                <a:latin typeface="Cambria" panose="02040503050406030204" pitchFamily="18" charset="0"/>
              </a:rPr>
              <a:t>ГЭК в день </a:t>
            </a:r>
            <a:r>
              <a:rPr lang="ru-RU" sz="2400" b="1" dirty="0" smtClean="0">
                <a:solidFill>
                  <a:srgbClr val="22419B"/>
                </a:solidFill>
                <a:latin typeface="Cambria" panose="02040503050406030204" pitchFamily="18" charset="0"/>
              </a:rPr>
              <a:t>экзамена непосредственно в ППЭ сотрудниками </a:t>
            </a:r>
            <a:r>
              <a:rPr lang="ru-RU" sz="2400" b="1" dirty="0">
                <a:solidFill>
                  <a:srgbClr val="22419B"/>
                </a:solidFill>
                <a:latin typeface="Cambria" panose="02040503050406030204" pitchFamily="18" charset="0"/>
              </a:rPr>
              <a:t>ГЦСС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54563" y="784157"/>
            <a:ext cx="115749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ДОСТАВКА ЭКЗАМЕНАЦИОННЫХ </a:t>
            </a:r>
          </a:p>
          <a:p>
            <a:pPr algn="ctr"/>
            <a:r>
              <a:rPr lang="ru-RU" sz="3200" b="1" dirty="0" smtClean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МАТЕРИАЛОВ СИЛАМИ ГЦСС ДО ППЭ</a:t>
            </a:r>
            <a:endParaRPr lang="ru-RU" sz="3200" b="1" dirty="0">
              <a:solidFill>
                <a:srgbClr val="2241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1113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1341439"/>
            <a:ext cx="2135187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43126"/>
            <a:ext cx="4294188" cy="307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0000" contrast="4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477817" y="549710"/>
            <a:ext cx="10243127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457200" indent="-455613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3000" dirty="0">
                <a:solidFill>
                  <a:srgbClr val="7C4B3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Содержание индивидуального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3000" dirty="0">
                <a:solidFill>
                  <a:srgbClr val="7C4B3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комплекта участника ЕГЭ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938" y="4071939"/>
            <a:ext cx="2222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0096500" y="6564314"/>
            <a:ext cx="571500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26E75773-8613-490A-AA6D-D8D4F14E5C68}" type="slidenum">
              <a:rPr lang="ru-RU" altLang="ru-RU" sz="15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pPr algn="r" eaLnBrk="1" hangingPunct="1">
                <a:buClrTx/>
                <a:buFontTx/>
                <a:buNone/>
              </a:pPr>
              <a:t>18</a:t>
            </a:fld>
            <a:endParaRPr lang="ru-RU" altLang="ru-RU" sz="15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341439"/>
            <a:ext cx="2160587" cy="297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3860800"/>
            <a:ext cx="1881187" cy="271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561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oup 1"/>
          <p:cNvGrpSpPr>
            <a:grpSpLocks/>
          </p:cNvGrpSpPr>
          <p:nvPr/>
        </p:nvGrpSpPr>
        <p:grpSpPr bwMode="auto">
          <a:xfrm>
            <a:off x="1627189" y="450850"/>
            <a:ext cx="8893175" cy="1150938"/>
            <a:chOff x="65" y="284"/>
            <a:chExt cx="5602" cy="725"/>
          </a:xfrm>
        </p:grpSpPr>
        <p:pic>
          <p:nvPicPr>
            <p:cNvPr id="389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" y="284"/>
              <a:ext cx="5602" cy="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8915" name="Text Box 3"/>
            <p:cNvSpPr txBox="1">
              <a:spLocks noChangeArrowheads="1"/>
            </p:cNvSpPr>
            <p:nvPr/>
          </p:nvSpPr>
          <p:spPr bwMode="auto">
            <a:xfrm>
              <a:off x="65" y="284"/>
              <a:ext cx="5602" cy="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8916" name="Group 4"/>
          <p:cNvGrpSpPr>
            <a:grpSpLocks/>
          </p:cNvGrpSpPr>
          <p:nvPr/>
        </p:nvGrpSpPr>
        <p:grpSpPr bwMode="auto">
          <a:xfrm>
            <a:off x="2251075" y="1600201"/>
            <a:ext cx="3195638" cy="4722813"/>
            <a:chOff x="458" y="1008"/>
            <a:chExt cx="2013" cy="2975"/>
          </a:xfrm>
        </p:grpSpPr>
        <p:pic>
          <p:nvPicPr>
            <p:cNvPr id="3891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" y="1008"/>
              <a:ext cx="2013" cy="2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8918" name="Text Box 6"/>
            <p:cNvSpPr txBox="1">
              <a:spLocks noChangeArrowheads="1"/>
            </p:cNvSpPr>
            <p:nvPr/>
          </p:nvSpPr>
          <p:spPr bwMode="auto">
            <a:xfrm>
              <a:off x="458" y="1008"/>
              <a:ext cx="2013" cy="2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8919" name="Group 7"/>
          <p:cNvGrpSpPr>
            <a:grpSpLocks/>
          </p:cNvGrpSpPr>
          <p:nvPr/>
        </p:nvGrpSpPr>
        <p:grpSpPr bwMode="auto">
          <a:xfrm>
            <a:off x="6710364" y="1600201"/>
            <a:ext cx="3265487" cy="4722813"/>
            <a:chOff x="3267" y="1008"/>
            <a:chExt cx="2057" cy="2975"/>
          </a:xfrm>
        </p:grpSpPr>
        <p:pic>
          <p:nvPicPr>
            <p:cNvPr id="38920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7" y="1008"/>
              <a:ext cx="2057" cy="2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8921" name="Text Box 9"/>
            <p:cNvSpPr txBox="1">
              <a:spLocks noChangeArrowheads="1"/>
            </p:cNvSpPr>
            <p:nvPr/>
          </p:nvSpPr>
          <p:spPr bwMode="auto">
            <a:xfrm>
              <a:off x="3267" y="1008"/>
              <a:ext cx="2057" cy="2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1551265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7770" r="11430" b="19723"/>
          <a:stretch/>
        </p:blipFill>
        <p:spPr>
          <a:xfrm>
            <a:off x="4404049" y="3564294"/>
            <a:ext cx="7665733" cy="3043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Выгнутая вверх стрелка 1"/>
          <p:cNvSpPr/>
          <p:nvPr/>
        </p:nvSpPr>
        <p:spPr>
          <a:xfrm rot="1437708">
            <a:off x="3342211" y="1289761"/>
            <a:ext cx="5865251" cy="1759214"/>
          </a:xfrm>
          <a:prstGeom prst="curvedDownArrow">
            <a:avLst>
              <a:gd name="adj1" fmla="val 38234"/>
              <a:gd name="adj2" fmla="val 62600"/>
              <a:gd name="adj3" fmla="val 46351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 descr="http://megionschool3.edu.ru/EGE/EGE_cmyk_JPG_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" y="1076265"/>
            <a:ext cx="3800832" cy="3803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326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1382714"/>
            <a:ext cx="3143250" cy="444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1484314"/>
            <a:ext cx="5027612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89" y="4156075"/>
            <a:ext cx="4143375" cy="234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6" y="3282950"/>
            <a:ext cx="2000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6740526" y="6145214"/>
            <a:ext cx="1071563" cy="18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5613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600" b="1"/>
              <a:t>БР № 3111111111114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4760913" y="6137275"/>
            <a:ext cx="977900" cy="18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5613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600" b="1"/>
              <a:t>КИМ № 55515111</a:t>
            </a:r>
          </a:p>
        </p:txBody>
      </p:sp>
      <p:graphicFrame>
        <p:nvGraphicFramePr>
          <p:cNvPr id="39943" name="Object 7"/>
          <p:cNvGraphicFramePr>
            <a:graphicFrameLocks noChangeAspect="1"/>
          </p:cNvGraphicFramePr>
          <p:nvPr/>
        </p:nvGraphicFramePr>
        <p:xfrm>
          <a:off x="4381501" y="6167439"/>
          <a:ext cx="523875" cy="14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r:id="rId8" imgW="1252412" imgH="929484" progId="">
                  <p:embed/>
                </p:oleObj>
              </mc:Choice>
              <mc:Fallback>
                <p:oleObj r:id="rId8" imgW="1252412" imgH="92948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1501" y="6167439"/>
                        <a:ext cx="523875" cy="1428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4" name="Object 8"/>
          <p:cNvGraphicFramePr>
            <a:graphicFrameLocks noChangeAspect="1"/>
          </p:cNvGraphicFramePr>
          <p:nvPr/>
        </p:nvGraphicFramePr>
        <p:xfrm>
          <a:off x="6167439" y="6167439"/>
          <a:ext cx="701675" cy="14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r:id="rId10" imgW="1252412" imgH="929484" progId="">
                  <p:embed/>
                </p:oleObj>
              </mc:Choice>
              <mc:Fallback>
                <p:oleObj r:id="rId10" imgW="1252412" imgH="92948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7439" y="6167439"/>
                        <a:ext cx="701675" cy="1428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1524000" y="6573838"/>
            <a:ext cx="9144000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200">
                <a:solidFill>
                  <a:srgbClr val="FFFFFF"/>
                </a:solidFill>
                <a:latin typeface="Cambria" panose="02040503050406030204" pitchFamily="18" charset="0"/>
              </a:rPr>
              <a:t>http://www.ege.spb.ru			      (812) 576-34-40			                 ege@spb.edu.ru</a:t>
            </a: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1524000" y="690685"/>
            <a:ext cx="9144000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  <a:t>КОНТРОЛЬ КАЧЕСТВА ИНДИВИДУАЛЬНОГО КОМПЛЕКТА</a:t>
            </a:r>
          </a:p>
        </p:txBody>
      </p:sp>
      <p:sp>
        <p:nvSpPr>
          <p:cNvPr id="39947" name="AutoShape 11"/>
          <p:cNvSpPr>
            <a:spLocks/>
          </p:cNvSpPr>
          <p:nvPr/>
        </p:nvSpPr>
        <p:spPr bwMode="auto">
          <a:xfrm>
            <a:off x="4079875" y="2133600"/>
            <a:ext cx="1295400" cy="503238"/>
          </a:xfrm>
          <a:prstGeom prst="borderCallout1">
            <a:avLst>
              <a:gd name="adj1" fmla="val 18519"/>
              <a:gd name="adj2" fmla="val 105574"/>
              <a:gd name="adj3" fmla="val -82074"/>
              <a:gd name="adj4" fmla="val 166935"/>
            </a:avLst>
          </a:prstGeom>
          <a:solidFill>
            <a:srgbClr val="FFFFFF"/>
          </a:solidFill>
          <a:ln w="12600" cap="sq">
            <a:solidFill>
              <a:srgbClr val="496DA7"/>
            </a:solidFill>
            <a:miter lim="800000"/>
            <a:headEnd/>
            <a:tailEnd/>
          </a:ln>
          <a:effectLst>
            <a:outerShdw dist="101823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b="1">
                <a:solidFill>
                  <a:srgbClr val="496DA7"/>
                </a:solidFill>
                <a:latin typeface="Cambria" panose="02040503050406030204" pitchFamily="18" charset="0"/>
              </a:rPr>
              <a:t>2 / 12</a:t>
            </a:r>
          </a:p>
        </p:txBody>
      </p:sp>
      <p:sp>
        <p:nvSpPr>
          <p:cNvPr id="39948" name="Oval 12"/>
          <p:cNvSpPr>
            <a:spLocks noChangeArrowheads="1"/>
          </p:cNvSpPr>
          <p:nvPr/>
        </p:nvSpPr>
        <p:spPr bwMode="auto">
          <a:xfrm>
            <a:off x="6024563" y="1384301"/>
            <a:ext cx="576262" cy="301625"/>
          </a:xfrm>
          <a:prstGeom prst="ellipse">
            <a:avLst/>
          </a:prstGeom>
          <a:noFill/>
          <a:ln w="15840" cap="sq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949" name="Oval 13"/>
          <p:cNvSpPr>
            <a:spLocks noChangeArrowheads="1"/>
          </p:cNvSpPr>
          <p:nvPr/>
        </p:nvSpPr>
        <p:spPr bwMode="auto">
          <a:xfrm>
            <a:off x="6700839" y="3179764"/>
            <a:ext cx="574675" cy="847725"/>
          </a:xfrm>
          <a:prstGeom prst="ellipse">
            <a:avLst/>
          </a:prstGeom>
          <a:noFill/>
          <a:ln w="15840" cap="sq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950" name="Oval 14"/>
          <p:cNvSpPr>
            <a:spLocks noChangeArrowheads="1"/>
          </p:cNvSpPr>
          <p:nvPr/>
        </p:nvSpPr>
        <p:spPr bwMode="auto">
          <a:xfrm>
            <a:off x="4856164" y="6084889"/>
            <a:ext cx="808037" cy="301625"/>
          </a:xfrm>
          <a:prstGeom prst="ellipse">
            <a:avLst/>
          </a:prstGeom>
          <a:noFill/>
          <a:ln w="15840" cap="sq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951" name="Oval 15"/>
          <p:cNvSpPr>
            <a:spLocks noChangeArrowheads="1"/>
          </p:cNvSpPr>
          <p:nvPr/>
        </p:nvSpPr>
        <p:spPr bwMode="auto">
          <a:xfrm>
            <a:off x="9174164" y="1484313"/>
            <a:ext cx="1025525" cy="431800"/>
          </a:xfrm>
          <a:prstGeom prst="ellipse">
            <a:avLst/>
          </a:prstGeom>
          <a:noFill/>
          <a:ln w="15840" cap="sq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952" name="Oval 16"/>
          <p:cNvSpPr>
            <a:spLocks noChangeArrowheads="1"/>
          </p:cNvSpPr>
          <p:nvPr/>
        </p:nvSpPr>
        <p:spPr bwMode="auto">
          <a:xfrm>
            <a:off x="6856414" y="6078539"/>
            <a:ext cx="808037" cy="301625"/>
          </a:xfrm>
          <a:prstGeom prst="ellipse">
            <a:avLst/>
          </a:prstGeom>
          <a:noFill/>
          <a:ln w="15840" cap="sq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953" name="Freeform 17"/>
          <p:cNvSpPr>
            <a:spLocks noChangeArrowheads="1"/>
          </p:cNvSpPr>
          <p:nvPr/>
        </p:nvSpPr>
        <p:spPr bwMode="auto">
          <a:xfrm rot="6840000">
            <a:off x="6092826" y="3897314"/>
            <a:ext cx="4721225" cy="212725"/>
          </a:xfrm>
          <a:custGeom>
            <a:avLst/>
            <a:gdLst>
              <a:gd name="G0" fmla="+- 25950 0 0"/>
              <a:gd name="G1" fmla="+- 1 0 0"/>
              <a:gd name="G2" fmla="+- 1 0 0"/>
              <a:gd name="G3" fmla="+- 55701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+- 1 0 0"/>
              <a:gd name="G11" fmla="+- 1 0 0"/>
              <a:gd name="G12" fmla="+- 1 0 0"/>
              <a:gd name="G13" fmla="+- 1 0 0"/>
              <a:gd name="G14" fmla="+- 1 0 0"/>
              <a:gd name="T0" fmla="*/ 4394367 w 4721225"/>
              <a:gd name="T1" fmla="*/ 0 h 212725"/>
              <a:gd name="T2" fmla="*/ 0 w 4721225"/>
              <a:gd name="T3" fmla="*/ 106363 h 212725"/>
              <a:gd name="T4" fmla="*/ 4394367 w 4721225"/>
              <a:gd name="T5" fmla="*/ 212725 h 212725"/>
              <a:gd name="T6" fmla="*/ 4721225 w 4721225"/>
              <a:gd name="T7" fmla="*/ 106363 h 212725"/>
              <a:gd name="T8" fmla="*/ 33238 w 4721225"/>
              <a:gd name="T9" fmla="*/ 91487 h 212725"/>
              <a:gd name="T10" fmla="*/ 4675511 w 4721225"/>
              <a:gd name="T11" fmla="*/ 121238 h 212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4721225" h="212725">
                <a:moveTo>
                  <a:pt x="0" y="91487"/>
                </a:moveTo>
                <a:lnTo>
                  <a:pt x="6648" y="91487"/>
                </a:lnTo>
                <a:lnTo>
                  <a:pt x="6648" y="121238"/>
                </a:lnTo>
                <a:lnTo>
                  <a:pt x="0" y="121238"/>
                </a:lnTo>
                <a:close/>
                <a:moveTo>
                  <a:pt x="13295" y="91487"/>
                </a:moveTo>
                <a:lnTo>
                  <a:pt x="26591" y="91487"/>
                </a:lnTo>
                <a:lnTo>
                  <a:pt x="26591" y="121238"/>
                </a:lnTo>
                <a:lnTo>
                  <a:pt x="13295" y="121238"/>
                </a:lnTo>
                <a:close/>
                <a:moveTo>
                  <a:pt x="33238" y="91487"/>
                </a:moveTo>
                <a:lnTo>
                  <a:pt x="4394367" y="91487"/>
                </a:lnTo>
                <a:lnTo>
                  <a:pt x="4394367" y="0"/>
                </a:lnTo>
                <a:lnTo>
                  <a:pt x="4721225" y="106363"/>
                </a:lnTo>
                <a:lnTo>
                  <a:pt x="4394367" y="212725"/>
                </a:lnTo>
                <a:lnTo>
                  <a:pt x="4394367" y="121238"/>
                </a:lnTo>
                <a:lnTo>
                  <a:pt x="33238" y="121238"/>
                </a:lnTo>
                <a:close/>
              </a:path>
            </a:pathLst>
          </a:custGeom>
          <a:solidFill>
            <a:srgbClr val="EEE0DB"/>
          </a:solidFill>
          <a:ln w="12600" cap="flat">
            <a:solidFill>
              <a:srgbClr val="C00000"/>
            </a:solidFill>
            <a:round/>
            <a:headEnd/>
            <a:tailEnd/>
          </a:ln>
          <a:effectLst>
            <a:outerShdw dist="17819" dir="2700000" algn="ctr" rotWithShape="0">
              <a:srgbClr val="000000">
                <a:alpha val="40033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9954" name="Freeform 18"/>
          <p:cNvSpPr>
            <a:spLocks noChangeArrowheads="1"/>
          </p:cNvSpPr>
          <p:nvPr/>
        </p:nvSpPr>
        <p:spPr bwMode="auto">
          <a:xfrm rot="7200000">
            <a:off x="4774408" y="4925220"/>
            <a:ext cx="2719387" cy="212725"/>
          </a:xfrm>
          <a:custGeom>
            <a:avLst/>
            <a:gdLst>
              <a:gd name="G0" fmla="+- 25950 0 0"/>
              <a:gd name="G1" fmla="+- 1 0 0"/>
              <a:gd name="G2" fmla="+- 1 0 0"/>
              <a:gd name="G3" fmla="+- 55701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+- 1 0 0"/>
              <a:gd name="G11" fmla="+- 1 0 0"/>
              <a:gd name="G12" fmla="+- 1 0 0"/>
              <a:gd name="G13" fmla="+- 1 0 0"/>
              <a:gd name="G14" fmla="+- 1 0 0"/>
              <a:gd name="T0" fmla="*/ 2392529 w 2719387"/>
              <a:gd name="T1" fmla="*/ 0 h 212725"/>
              <a:gd name="T2" fmla="*/ 0 w 2719387"/>
              <a:gd name="T3" fmla="*/ 106363 h 212725"/>
              <a:gd name="T4" fmla="*/ 2392529 w 2719387"/>
              <a:gd name="T5" fmla="*/ 212725 h 212725"/>
              <a:gd name="T6" fmla="*/ 2719387 w 2719387"/>
              <a:gd name="T7" fmla="*/ 106363 h 212725"/>
              <a:gd name="T8" fmla="*/ 33238 w 2719387"/>
              <a:gd name="T9" fmla="*/ 91487 h 212725"/>
              <a:gd name="T10" fmla="*/ 2673673 w 2719387"/>
              <a:gd name="T11" fmla="*/ 121238 h 212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719387" h="212725">
                <a:moveTo>
                  <a:pt x="0" y="91487"/>
                </a:moveTo>
                <a:lnTo>
                  <a:pt x="6648" y="91487"/>
                </a:lnTo>
                <a:lnTo>
                  <a:pt x="6648" y="121238"/>
                </a:lnTo>
                <a:lnTo>
                  <a:pt x="0" y="121238"/>
                </a:lnTo>
                <a:close/>
                <a:moveTo>
                  <a:pt x="13295" y="91487"/>
                </a:moveTo>
                <a:lnTo>
                  <a:pt x="26591" y="91487"/>
                </a:lnTo>
                <a:lnTo>
                  <a:pt x="26591" y="121238"/>
                </a:lnTo>
                <a:lnTo>
                  <a:pt x="13295" y="121238"/>
                </a:lnTo>
                <a:close/>
                <a:moveTo>
                  <a:pt x="33238" y="91487"/>
                </a:moveTo>
                <a:lnTo>
                  <a:pt x="2392529" y="91487"/>
                </a:lnTo>
                <a:lnTo>
                  <a:pt x="2392529" y="0"/>
                </a:lnTo>
                <a:lnTo>
                  <a:pt x="2719387" y="106363"/>
                </a:lnTo>
                <a:lnTo>
                  <a:pt x="2392529" y="212725"/>
                </a:lnTo>
                <a:lnTo>
                  <a:pt x="2392529" y="121238"/>
                </a:lnTo>
                <a:lnTo>
                  <a:pt x="33238" y="121238"/>
                </a:lnTo>
                <a:close/>
              </a:path>
            </a:pathLst>
          </a:custGeom>
          <a:solidFill>
            <a:srgbClr val="EEE0DB"/>
          </a:solidFill>
          <a:ln w="12600" cap="flat">
            <a:solidFill>
              <a:srgbClr val="C00000"/>
            </a:solidFill>
            <a:round/>
            <a:headEnd/>
            <a:tailEnd/>
          </a:ln>
          <a:effectLst>
            <a:outerShdw dist="17819" dir="2700000" algn="ctr" rotWithShape="0">
              <a:srgbClr val="000000">
                <a:alpha val="40033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4707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524000" y="326879"/>
            <a:ext cx="9144000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endParaRPr lang="ru-RU" altLang="ru-RU" sz="2200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algn="ctr">
              <a:buClrTx/>
              <a:buFontTx/>
              <a:buNone/>
            </a:pPr>
            <a:r>
              <a:rPr lang="ru-RU" alt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  <a:t>ВЫДАЧА ДОПОЛНИТЕЛЬНОГО БЛАНКА</a:t>
            </a:r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2179639" y="1700214"/>
            <a:ext cx="8308975" cy="649287"/>
          </a:xfrm>
          <a:prstGeom prst="rect">
            <a:avLst/>
          </a:prstGeom>
          <a:solidFill>
            <a:srgbClr val="F2F2F2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b="1">
                <a:solidFill>
                  <a:srgbClr val="496DA7"/>
                </a:solidFill>
                <a:latin typeface="Cambria" panose="02040503050406030204" pitchFamily="18" charset="0"/>
              </a:rPr>
              <a:t>Удостовериться, что Бланк ответов №2 заполнен полностью</a:t>
            </a: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1687513" y="1916114"/>
            <a:ext cx="431800" cy="433387"/>
          </a:xfrm>
          <a:prstGeom prst="rect">
            <a:avLst/>
          </a:prstGeom>
          <a:solidFill>
            <a:srgbClr val="496DA7"/>
          </a:solidFill>
          <a:ln w="15840" cap="sq">
            <a:solidFill>
              <a:srgbClr val="496D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1600" b="1">
                <a:solidFill>
                  <a:srgbClr val="F2F2F2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524000" y="6573838"/>
            <a:ext cx="9144000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200">
                <a:solidFill>
                  <a:srgbClr val="FFFFFF"/>
                </a:solidFill>
                <a:latin typeface="Cambria" panose="02040503050406030204" pitchFamily="18" charset="0"/>
              </a:rPr>
              <a:t>www.ege.spb.ru			      (812) 576-34-40			                 ege@spb.edu.ru</a:t>
            </a: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2179639" y="2276476"/>
            <a:ext cx="8308975" cy="360363"/>
          </a:xfrm>
          <a:prstGeom prst="rect">
            <a:avLst/>
          </a:prstGeom>
          <a:solidFill>
            <a:srgbClr val="F2F2F2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b="1">
                <a:solidFill>
                  <a:srgbClr val="496DA7"/>
                </a:solidFill>
                <a:latin typeface="Cambria" panose="02040503050406030204" pitchFamily="18" charset="0"/>
              </a:rPr>
              <a:t>Выдать Дополнительный бланк ответов (ДБО) №2 участнику ЕГЭ</a:t>
            </a: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1687513" y="2420938"/>
            <a:ext cx="431800" cy="431800"/>
          </a:xfrm>
          <a:prstGeom prst="rect">
            <a:avLst/>
          </a:prstGeom>
          <a:solidFill>
            <a:srgbClr val="496DA7"/>
          </a:solidFill>
          <a:ln w="15840" cap="sq">
            <a:solidFill>
              <a:srgbClr val="496D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1600" b="1">
                <a:solidFill>
                  <a:srgbClr val="F2F2F2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1524000" y="1160463"/>
            <a:ext cx="9144000" cy="684212"/>
          </a:xfrm>
          <a:prstGeom prst="rect">
            <a:avLst/>
          </a:prstGeom>
          <a:solidFill>
            <a:srgbClr val="F2F2F2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1600" b="1">
                <a:solidFill>
                  <a:srgbClr val="700000"/>
                </a:solidFill>
                <a:latin typeface="Cambria" panose="02040503050406030204" pitchFamily="18" charset="0"/>
              </a:rPr>
              <a:t>ДЕЙСТВИЯ ОТВЕТСТВЕННОГО ОРГАНИЗАТОРА В СЛУЧАЕ, ЕСЛИ У УЧАСТНИКА ЭКЗАМЕНА ПОЛНОСТЬЮ ЗАПОЛНЕН БЛАНК ОТВЕТОВ №2 </a:t>
            </a:r>
            <a:br>
              <a:rPr lang="ru-RU" altLang="ru-RU" sz="1600" b="1">
                <a:solidFill>
                  <a:srgbClr val="700000"/>
                </a:solidFill>
                <a:latin typeface="Cambria" panose="02040503050406030204" pitchFamily="18" charset="0"/>
              </a:rPr>
            </a:br>
            <a:endParaRPr lang="ru-RU" altLang="ru-RU" sz="1600" b="1">
              <a:solidFill>
                <a:srgbClr val="700000"/>
              </a:solidFill>
              <a:latin typeface="Cambria" panose="02040503050406030204" pitchFamily="18" charset="0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2179639" y="2924175"/>
            <a:ext cx="8308975" cy="433388"/>
          </a:xfrm>
          <a:prstGeom prst="rect">
            <a:avLst/>
          </a:prstGeom>
          <a:solidFill>
            <a:srgbClr val="F2F2F2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b="1">
                <a:solidFill>
                  <a:srgbClr val="0070C0"/>
                </a:solidFill>
                <a:latin typeface="Cambria" panose="02040503050406030204" pitchFamily="18" charset="0"/>
              </a:rPr>
              <a:t>Зафиксировать количество дополнительных бланков ответов № 2 в</a:t>
            </a:r>
          </a:p>
          <a:p>
            <a:pPr>
              <a:buClrTx/>
              <a:buFontTx/>
              <a:buNone/>
            </a:pPr>
            <a:r>
              <a:rPr lang="ru-RU" altLang="ru-RU" b="1">
                <a:solidFill>
                  <a:srgbClr val="0070C0"/>
                </a:solidFill>
                <a:latin typeface="Cambria" panose="02040503050406030204" pitchFamily="18" charset="0"/>
              </a:rPr>
              <a:t> « Ведомости использования дополнительных бланков ответов № 2 </a:t>
            </a: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1687513" y="2924175"/>
            <a:ext cx="431800" cy="433388"/>
          </a:xfrm>
          <a:prstGeom prst="rect">
            <a:avLst/>
          </a:prstGeom>
          <a:solidFill>
            <a:srgbClr val="496DA7"/>
          </a:solidFill>
          <a:ln w="15840" cap="sq">
            <a:solidFill>
              <a:srgbClr val="496D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1600" b="1">
                <a:solidFill>
                  <a:srgbClr val="F2F2F2"/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2178051" y="3429000"/>
            <a:ext cx="8308975" cy="431800"/>
          </a:xfrm>
          <a:prstGeom prst="rect">
            <a:avLst/>
          </a:prstGeom>
          <a:solidFill>
            <a:srgbClr val="F2F2F2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b="1">
                <a:solidFill>
                  <a:srgbClr val="496DA7"/>
                </a:solidFill>
                <a:latin typeface="Cambria" panose="02040503050406030204" pitchFamily="18" charset="0"/>
              </a:rPr>
              <a:t>Перенести номер ДБО №2 в основной бланк ответов №2 </a:t>
            </a: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1685925" y="3429000"/>
            <a:ext cx="431800" cy="431800"/>
          </a:xfrm>
          <a:prstGeom prst="rect">
            <a:avLst/>
          </a:prstGeom>
          <a:solidFill>
            <a:srgbClr val="496DA7"/>
          </a:solidFill>
          <a:ln w="15840" cap="sq">
            <a:solidFill>
              <a:srgbClr val="496D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1600" b="1">
                <a:solidFill>
                  <a:srgbClr val="F2F2F2"/>
                </a:solidFill>
                <a:latin typeface="Cambria" panose="02040503050406030204" pitchFamily="18" charset="0"/>
              </a:rPr>
              <a:t>4</a:t>
            </a:r>
          </a:p>
        </p:txBody>
      </p:sp>
      <p:pic>
        <p:nvPicPr>
          <p:cNvPr id="4199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5" b="71968"/>
          <a:stretch>
            <a:fillRect/>
          </a:stretch>
        </p:blipFill>
        <p:spPr bwMode="auto">
          <a:xfrm>
            <a:off x="5591175" y="4508500"/>
            <a:ext cx="4895850" cy="189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975" b="7196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" b="72194"/>
          <a:stretch>
            <a:fillRect/>
          </a:stretch>
        </p:blipFill>
        <p:spPr bwMode="auto">
          <a:xfrm>
            <a:off x="1692275" y="4005264"/>
            <a:ext cx="4941888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740" b="721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98" name="Oval 14"/>
          <p:cNvSpPr>
            <a:spLocks noChangeArrowheads="1"/>
          </p:cNvSpPr>
          <p:nvPr/>
        </p:nvSpPr>
        <p:spPr bwMode="auto">
          <a:xfrm>
            <a:off x="4727576" y="4364039"/>
            <a:ext cx="1584325" cy="301625"/>
          </a:xfrm>
          <a:prstGeom prst="ellipse">
            <a:avLst/>
          </a:prstGeom>
          <a:noFill/>
          <a:ln w="15840" cap="sq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999" name="Oval 15"/>
          <p:cNvSpPr>
            <a:spLocks noChangeArrowheads="1"/>
          </p:cNvSpPr>
          <p:nvPr/>
        </p:nvSpPr>
        <p:spPr bwMode="auto">
          <a:xfrm>
            <a:off x="6773864" y="5229226"/>
            <a:ext cx="2058987" cy="320675"/>
          </a:xfrm>
          <a:prstGeom prst="ellipse">
            <a:avLst/>
          </a:prstGeom>
          <a:noFill/>
          <a:ln w="15840" cap="sq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00" name="Freeform 16"/>
          <p:cNvSpPr>
            <a:spLocks noChangeArrowheads="1"/>
          </p:cNvSpPr>
          <p:nvPr/>
        </p:nvSpPr>
        <p:spPr bwMode="auto">
          <a:xfrm rot="1560000">
            <a:off x="5675314" y="4868864"/>
            <a:ext cx="1677987" cy="212725"/>
          </a:xfrm>
          <a:custGeom>
            <a:avLst/>
            <a:gdLst>
              <a:gd name="G0" fmla="+- 25950 0 0"/>
              <a:gd name="G1" fmla="+- 1 0 0"/>
              <a:gd name="G2" fmla="+- 1 0 0"/>
              <a:gd name="G3" fmla="+- 55701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+- 1 0 0"/>
              <a:gd name="G11" fmla="+- 1 0 0"/>
              <a:gd name="G12" fmla="+- 1 0 0"/>
              <a:gd name="G13" fmla="+- 1 0 0"/>
              <a:gd name="G14" fmla="+- 1 0 0"/>
              <a:gd name="T0" fmla="*/ 1351130 w 1677988"/>
              <a:gd name="T1" fmla="*/ 0 h 212725"/>
              <a:gd name="T2" fmla="*/ 0 w 1677988"/>
              <a:gd name="T3" fmla="*/ 106363 h 212725"/>
              <a:gd name="T4" fmla="*/ 1351130 w 1677988"/>
              <a:gd name="T5" fmla="*/ 212725 h 212725"/>
              <a:gd name="T6" fmla="*/ 1677988 w 1677988"/>
              <a:gd name="T7" fmla="*/ 106363 h 212725"/>
              <a:gd name="T8" fmla="*/ 33238 w 1677988"/>
              <a:gd name="T9" fmla="*/ 91487 h 212725"/>
              <a:gd name="T10" fmla="*/ 1632274 w 1677988"/>
              <a:gd name="T11" fmla="*/ 121238 h 212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677988" h="212725">
                <a:moveTo>
                  <a:pt x="0" y="91487"/>
                </a:moveTo>
                <a:lnTo>
                  <a:pt x="6648" y="91487"/>
                </a:lnTo>
                <a:lnTo>
                  <a:pt x="6648" y="121238"/>
                </a:lnTo>
                <a:lnTo>
                  <a:pt x="0" y="121238"/>
                </a:lnTo>
                <a:close/>
                <a:moveTo>
                  <a:pt x="13295" y="91487"/>
                </a:moveTo>
                <a:lnTo>
                  <a:pt x="26591" y="91487"/>
                </a:lnTo>
                <a:lnTo>
                  <a:pt x="26591" y="121238"/>
                </a:lnTo>
                <a:lnTo>
                  <a:pt x="13295" y="121238"/>
                </a:lnTo>
                <a:close/>
                <a:moveTo>
                  <a:pt x="33238" y="91487"/>
                </a:moveTo>
                <a:lnTo>
                  <a:pt x="1351130" y="91487"/>
                </a:lnTo>
                <a:lnTo>
                  <a:pt x="1351130" y="0"/>
                </a:lnTo>
                <a:lnTo>
                  <a:pt x="1677988" y="106363"/>
                </a:lnTo>
                <a:lnTo>
                  <a:pt x="1351130" y="212725"/>
                </a:lnTo>
                <a:lnTo>
                  <a:pt x="1351130" y="121238"/>
                </a:lnTo>
                <a:lnTo>
                  <a:pt x="33238" y="121238"/>
                </a:lnTo>
                <a:close/>
              </a:path>
            </a:pathLst>
          </a:custGeom>
          <a:solidFill>
            <a:srgbClr val="EEE0DB"/>
          </a:solidFill>
          <a:ln w="12600" cap="flat">
            <a:solidFill>
              <a:srgbClr val="C00000"/>
            </a:solidFill>
            <a:round/>
            <a:headEnd/>
            <a:tailEnd/>
          </a:ln>
          <a:effectLst>
            <a:outerShdw dist="17819" dir="2700000" algn="ctr" rotWithShape="0">
              <a:srgbClr val="000000">
                <a:alpha val="40033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01" name="AutoShape 17"/>
          <p:cNvSpPr>
            <a:spLocks/>
          </p:cNvSpPr>
          <p:nvPr/>
        </p:nvSpPr>
        <p:spPr bwMode="auto">
          <a:xfrm>
            <a:off x="3248025" y="5210175"/>
            <a:ext cx="1208088" cy="503238"/>
          </a:xfrm>
          <a:prstGeom prst="borderCallout1">
            <a:avLst>
              <a:gd name="adj1" fmla="val 18519"/>
              <a:gd name="adj2" fmla="val 105574"/>
              <a:gd name="adj3" fmla="val -82074"/>
              <a:gd name="adj4" fmla="val 166935"/>
            </a:avLst>
          </a:prstGeom>
          <a:solidFill>
            <a:srgbClr val="FFFFFF"/>
          </a:solidFill>
          <a:ln w="12600" cap="sq">
            <a:solidFill>
              <a:srgbClr val="C00000"/>
            </a:solidFill>
            <a:miter lim="800000"/>
            <a:headEnd/>
            <a:tailEnd/>
          </a:ln>
          <a:effectLst>
            <a:outerShdw dist="101823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2000" b="1">
                <a:solidFill>
                  <a:srgbClr val="C00000"/>
                </a:solidFill>
                <a:latin typeface="Cambria" panose="02040503050406030204" pitchFamily="18" charset="0"/>
              </a:rPr>
              <a:t>№ листа</a:t>
            </a:r>
          </a:p>
        </p:txBody>
      </p:sp>
    </p:spTree>
    <p:extLst>
      <p:ext uri="{BB962C8B-B14F-4D97-AF65-F5344CB8AC3E}">
        <p14:creationId xmlns:p14="http://schemas.microsoft.com/office/powerpoint/2010/main" val="10704712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324975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7199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1653309" y="855029"/>
            <a:ext cx="9144000" cy="43306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  <a:t>СОБРАННЫЕ МАТЕРИАЛЫ</a:t>
            </a:r>
          </a:p>
        </p:txBody>
      </p:sp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1524000" y="6573838"/>
            <a:ext cx="9144000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200">
                <a:solidFill>
                  <a:srgbClr val="FFFFFF"/>
                </a:solidFill>
                <a:latin typeface="Cambria" panose="02040503050406030204" pitchFamily="18" charset="0"/>
              </a:rPr>
              <a:t>www.ege.spb.ru			      (812) 576-34-40			                 ege@spb.edu.ru</a:t>
            </a: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1847851" y="1628775"/>
            <a:ext cx="2671763" cy="1963738"/>
          </a:xfrm>
          <a:prstGeom prst="rect">
            <a:avLst/>
          </a:prstGeom>
          <a:solidFill>
            <a:srgbClr val="92D050"/>
          </a:solidFill>
          <a:ln w="12600" cap="sq">
            <a:solidFill>
              <a:srgbClr val="496DA7"/>
            </a:solidFill>
            <a:miter lim="800000"/>
            <a:headEnd/>
            <a:tailEnd/>
          </a:ln>
          <a:effectLst>
            <a:outerShdw dist="101823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1600" b="1">
                <a:solidFill>
                  <a:srgbClr val="496DA7"/>
                </a:solidFill>
                <a:latin typeface="Cambria" panose="02040503050406030204" pitchFamily="18" charset="0"/>
              </a:rPr>
              <a:t>БЛАНК РЕГИСТРАЦИИ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800601" y="1628775"/>
            <a:ext cx="2671763" cy="1963738"/>
          </a:xfrm>
          <a:prstGeom prst="rect">
            <a:avLst/>
          </a:prstGeom>
          <a:solidFill>
            <a:srgbClr val="92D050"/>
          </a:solidFill>
          <a:ln w="12600" cap="sq">
            <a:solidFill>
              <a:srgbClr val="496DA7"/>
            </a:solidFill>
            <a:miter lim="800000"/>
            <a:headEnd/>
            <a:tailEnd/>
          </a:ln>
          <a:effectLst>
            <a:outerShdw dist="101823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1600" b="1">
                <a:solidFill>
                  <a:srgbClr val="496DA7"/>
                </a:solidFill>
                <a:latin typeface="Cambria" panose="02040503050406030204" pitchFamily="18" charset="0"/>
              </a:rPr>
              <a:t>БЛАНК ОТВЕТОВ № 1</a:t>
            </a: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7824788" y="1628775"/>
            <a:ext cx="2671762" cy="1963738"/>
          </a:xfrm>
          <a:prstGeom prst="rect">
            <a:avLst/>
          </a:prstGeom>
          <a:solidFill>
            <a:srgbClr val="92D050"/>
          </a:solidFill>
          <a:ln w="12600" cap="sq">
            <a:solidFill>
              <a:srgbClr val="496DA7"/>
            </a:solidFill>
            <a:miter lim="800000"/>
            <a:headEnd/>
            <a:tailEnd/>
          </a:ln>
          <a:effectLst>
            <a:outerShdw dist="101823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1600" b="1">
                <a:solidFill>
                  <a:srgbClr val="496DA7"/>
                </a:solidFill>
                <a:latin typeface="Cambria" panose="02040503050406030204" pitchFamily="18" charset="0"/>
              </a:rPr>
              <a:t>БЛАНК ОТВЕТОВ № 2,</a:t>
            </a:r>
          </a:p>
          <a:p>
            <a:pPr algn="ctr">
              <a:buClrTx/>
              <a:buFontTx/>
              <a:buNone/>
            </a:pPr>
            <a:r>
              <a:rPr lang="ru-RU" altLang="ru-RU" sz="1600" b="1">
                <a:solidFill>
                  <a:srgbClr val="496DA7"/>
                </a:solidFill>
                <a:latin typeface="Cambria" panose="02040503050406030204" pitchFamily="18" charset="0"/>
              </a:rPr>
              <a:t> В ТОМ ЧИСЛЕ ДОПОЛНИТЕЛЬНЫЕ БЛАНКИ ОТВЕТОВ № 2</a:t>
            </a: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3000376" y="4221164"/>
            <a:ext cx="2671763" cy="1963737"/>
          </a:xfrm>
          <a:prstGeom prst="rect">
            <a:avLst/>
          </a:prstGeom>
          <a:solidFill>
            <a:srgbClr val="92D050"/>
          </a:solidFill>
          <a:ln w="12600" cap="sq">
            <a:solidFill>
              <a:srgbClr val="496DA7"/>
            </a:solidFill>
            <a:miter lim="800000"/>
            <a:headEnd/>
            <a:tailEnd/>
          </a:ln>
          <a:effectLst>
            <a:outerShdw dist="101823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1600" b="1">
                <a:solidFill>
                  <a:srgbClr val="496DA7"/>
                </a:solidFill>
                <a:latin typeface="Cambria" panose="02040503050406030204" pitchFamily="18" charset="0"/>
              </a:rPr>
              <a:t>КОНВЕРТЫ С КИМ</a:t>
            </a: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6383338" y="4149725"/>
            <a:ext cx="2673350" cy="1963738"/>
          </a:xfrm>
          <a:prstGeom prst="rect">
            <a:avLst/>
          </a:prstGeom>
          <a:solidFill>
            <a:srgbClr val="92D050"/>
          </a:solidFill>
          <a:ln w="12600" cap="sq">
            <a:solidFill>
              <a:srgbClr val="496DA7"/>
            </a:solidFill>
            <a:miter lim="800000"/>
            <a:headEnd/>
            <a:tailEnd/>
          </a:ln>
          <a:effectLst>
            <a:outerShdw dist="101823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1600" b="1">
                <a:solidFill>
                  <a:srgbClr val="496DA7"/>
                </a:solidFill>
                <a:latin typeface="Cambria" panose="02040503050406030204" pitchFamily="18" charset="0"/>
              </a:rPr>
              <a:t>ЧЕРНОВИКИ</a:t>
            </a:r>
          </a:p>
        </p:txBody>
      </p:sp>
    </p:spTree>
    <p:extLst>
      <p:ext uri="{BB962C8B-B14F-4D97-AF65-F5344CB8AC3E}">
        <p14:creationId xmlns:p14="http://schemas.microsoft.com/office/powerpoint/2010/main" val="19433815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1524000" y="628971"/>
            <a:ext cx="9144000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  <a:t>СБОР МАТЕРИАЛОВ: БЛАНКИ ОТВЕТОВ</a:t>
            </a: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1524000" y="1160463"/>
            <a:ext cx="9144000" cy="684212"/>
          </a:xfrm>
          <a:prstGeom prst="rect">
            <a:avLst/>
          </a:prstGeom>
          <a:solidFill>
            <a:srgbClr val="F2F2F2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600" b="1">
                <a:solidFill>
                  <a:srgbClr val="700000"/>
                </a:solidFill>
                <a:latin typeface="Cambria" panose="02040503050406030204" pitchFamily="18" charset="0"/>
              </a:rPr>
              <a:t>ПОСЛЕ ОКОНЧАНИЯ ЭКЗАМЕНА</a:t>
            </a:r>
            <a:br>
              <a:rPr lang="ru-RU" altLang="ru-RU" sz="1600" b="1">
                <a:solidFill>
                  <a:srgbClr val="700000"/>
                </a:solidFill>
                <a:latin typeface="Cambria" panose="02040503050406030204" pitchFamily="18" charset="0"/>
              </a:rPr>
            </a:br>
            <a:endParaRPr lang="ru-RU" altLang="ru-RU" sz="1600" b="1">
              <a:solidFill>
                <a:srgbClr val="700000"/>
              </a:solidFill>
              <a:latin typeface="Cambria" panose="02040503050406030204" pitchFamily="18" charset="0"/>
            </a:endParaRP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2314576"/>
            <a:ext cx="153670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88" y="4508500"/>
            <a:ext cx="2671762" cy="196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438" y="2462213"/>
            <a:ext cx="3236912" cy="186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8" y="2517776"/>
            <a:ext cx="3230562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1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1" y="2590801"/>
            <a:ext cx="3273425" cy="188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13" name="Freeform 9"/>
          <p:cNvSpPr>
            <a:spLocks noChangeArrowheads="1"/>
          </p:cNvSpPr>
          <p:nvPr/>
        </p:nvSpPr>
        <p:spPr bwMode="auto">
          <a:xfrm rot="5400000">
            <a:off x="8335169" y="3606006"/>
            <a:ext cx="1289050" cy="1296988"/>
          </a:xfrm>
          <a:custGeom>
            <a:avLst/>
            <a:gdLst>
              <a:gd name="G0" fmla="+- 33792 0 0"/>
              <a:gd name="G1" fmla="+- 1 0 0"/>
              <a:gd name="G2" fmla="+- 1 0 0"/>
              <a:gd name="G3" fmla="+- 17993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+- 1 0 0"/>
              <a:gd name="G11" fmla="+- 1 0 0"/>
              <a:gd name="G12" fmla="+- 1 0 0"/>
              <a:gd name="G13" fmla="+- 1 0 0"/>
              <a:gd name="G14" fmla="+- 1 0 0"/>
              <a:gd name="T0" fmla="*/ 644525 w 1289050"/>
              <a:gd name="T1" fmla="*/ 0 h 1296988"/>
              <a:gd name="T2" fmla="*/ 0 w 1289050"/>
              <a:gd name="T3" fmla="*/ 648494 h 1296988"/>
              <a:gd name="T4" fmla="*/ 644525 w 1289050"/>
              <a:gd name="T5" fmla="*/ 1296988 h 1296988"/>
              <a:gd name="T6" fmla="*/ 1289050 w 1289050"/>
              <a:gd name="T7" fmla="*/ 648494 h 1296988"/>
              <a:gd name="T8" fmla="*/ 201414 w 1289050"/>
              <a:gd name="T9" fmla="*/ 230403 h 1296988"/>
              <a:gd name="T10" fmla="*/ 873518 w 1289050"/>
              <a:gd name="T11" fmla="*/ 1066585 h 1296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89050" h="1296988">
                <a:moveTo>
                  <a:pt x="0" y="230403"/>
                </a:moveTo>
                <a:lnTo>
                  <a:pt x="40283" y="230403"/>
                </a:lnTo>
                <a:lnTo>
                  <a:pt x="40283" y="1066585"/>
                </a:lnTo>
                <a:lnTo>
                  <a:pt x="0" y="1066585"/>
                </a:lnTo>
                <a:close/>
                <a:moveTo>
                  <a:pt x="80566" y="230403"/>
                </a:moveTo>
                <a:lnTo>
                  <a:pt x="161131" y="230403"/>
                </a:lnTo>
                <a:lnTo>
                  <a:pt x="161131" y="1066585"/>
                </a:lnTo>
                <a:lnTo>
                  <a:pt x="80566" y="1066585"/>
                </a:lnTo>
                <a:close/>
                <a:moveTo>
                  <a:pt x="201414" y="230403"/>
                </a:moveTo>
                <a:lnTo>
                  <a:pt x="644525" y="230403"/>
                </a:lnTo>
                <a:lnTo>
                  <a:pt x="644525" y="0"/>
                </a:lnTo>
                <a:lnTo>
                  <a:pt x="1289050" y="648494"/>
                </a:lnTo>
                <a:lnTo>
                  <a:pt x="644525" y="1296988"/>
                </a:lnTo>
                <a:lnTo>
                  <a:pt x="644525" y="1066585"/>
                </a:lnTo>
                <a:lnTo>
                  <a:pt x="201414" y="1066585"/>
                </a:lnTo>
                <a:close/>
              </a:path>
            </a:pathLst>
          </a:custGeom>
          <a:gradFill rotWithShape="0">
            <a:gsLst>
              <a:gs pos="0">
                <a:srgbClr val="166824"/>
              </a:gs>
              <a:gs pos="100000">
                <a:srgbClr val="166824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1738313" y="4970464"/>
            <a:ext cx="5422900" cy="1482725"/>
          </a:xfrm>
          <a:prstGeom prst="rect">
            <a:avLst/>
          </a:prstGeom>
          <a:solidFill>
            <a:srgbClr val="F2F2F2">
              <a:alpha val="0"/>
            </a:srgbClr>
          </a:solidFill>
          <a:ln w="15840" cap="sq">
            <a:solidFill>
              <a:srgbClr val="16682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2000" b="1" dirty="0">
                <a:solidFill>
                  <a:srgbClr val="166824"/>
                </a:solidFill>
                <a:latin typeface="Cambria" panose="02040503050406030204" pitchFamily="18" charset="0"/>
              </a:rPr>
              <a:t>БЛАНКИ ЕГЭ</a:t>
            </a:r>
            <a:br>
              <a:rPr lang="ru-RU" altLang="ru-RU" sz="2000" b="1" dirty="0">
                <a:solidFill>
                  <a:srgbClr val="166824"/>
                </a:solidFill>
                <a:latin typeface="Cambria" panose="02040503050406030204" pitchFamily="18" charset="0"/>
              </a:rPr>
            </a:br>
            <a:r>
              <a:rPr lang="ru-RU" altLang="ru-RU" sz="2000" b="1" dirty="0">
                <a:solidFill>
                  <a:srgbClr val="166824"/>
                </a:solidFill>
                <a:latin typeface="Cambria" panose="02040503050406030204" pitchFamily="18" charset="0"/>
              </a:rPr>
              <a:t>РАСКЛАДЫВАЮТСЯ ПО </a:t>
            </a:r>
            <a:r>
              <a:rPr lang="ru-RU" altLang="ru-RU" sz="20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УЧАЩИМСЯ</a:t>
            </a:r>
            <a:r>
              <a:rPr lang="ru-RU" altLang="ru-RU" sz="2000" b="1" dirty="0">
                <a:solidFill>
                  <a:srgbClr val="166824"/>
                </a:solidFill>
                <a:latin typeface="Cambria" panose="02040503050406030204" pitchFamily="18" charset="0"/>
              </a:rPr>
              <a:t/>
            </a:r>
            <a:br>
              <a:rPr lang="ru-RU" altLang="ru-RU" sz="2000" b="1" dirty="0">
                <a:solidFill>
                  <a:srgbClr val="166824"/>
                </a:solidFill>
                <a:latin typeface="Cambria" panose="02040503050406030204" pitchFamily="18" charset="0"/>
              </a:rPr>
            </a:br>
            <a:r>
              <a:rPr lang="ru-RU" altLang="ru-RU" sz="2000" b="1" dirty="0">
                <a:solidFill>
                  <a:srgbClr val="166824"/>
                </a:solidFill>
                <a:latin typeface="Cambria" panose="02040503050406030204" pitchFamily="18" charset="0"/>
              </a:rPr>
              <a:t>И УПАКОВЫВАЮТСЯ В </a:t>
            </a:r>
            <a:r>
              <a:rPr lang="ru-RU" altLang="ru-RU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>ОДИН</a:t>
            </a:r>
            <a:r>
              <a:rPr lang="ru-RU" altLang="ru-RU" sz="2000" b="1" dirty="0">
                <a:solidFill>
                  <a:srgbClr val="166824"/>
                </a:solidFill>
                <a:latin typeface="Cambria" panose="02040503050406030204" pitchFamily="18" charset="0"/>
              </a:rPr>
              <a:t/>
            </a:r>
            <a:br>
              <a:rPr lang="ru-RU" altLang="ru-RU" sz="2000" b="1" dirty="0">
                <a:solidFill>
                  <a:srgbClr val="166824"/>
                </a:solidFill>
                <a:latin typeface="Cambria" panose="02040503050406030204" pitchFamily="18" charset="0"/>
              </a:rPr>
            </a:br>
            <a:r>
              <a:rPr lang="ru-RU" altLang="ru-RU" sz="2000" b="1" dirty="0">
                <a:solidFill>
                  <a:srgbClr val="166824"/>
                </a:solidFill>
                <a:latin typeface="Cambria" panose="02040503050406030204" pitchFamily="18" charset="0"/>
              </a:rPr>
              <a:t>ВОЗВРАТНЫЙ ДОСТАВОЧНЫЙ ПАКЕТ!</a:t>
            </a:r>
          </a:p>
        </p:txBody>
      </p:sp>
      <p:pic>
        <p:nvPicPr>
          <p:cNvPr id="4711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1" y="2417763"/>
            <a:ext cx="1535113" cy="223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1" y="2513014"/>
            <a:ext cx="153511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17" name="Freeform 13"/>
          <p:cNvSpPr>
            <a:spLocks noChangeArrowheads="1"/>
          </p:cNvSpPr>
          <p:nvPr/>
        </p:nvSpPr>
        <p:spPr bwMode="auto">
          <a:xfrm>
            <a:off x="6607175" y="2951164"/>
            <a:ext cx="1289050" cy="1296987"/>
          </a:xfrm>
          <a:custGeom>
            <a:avLst/>
            <a:gdLst>
              <a:gd name="G0" fmla="+- 33792 0 0"/>
              <a:gd name="G1" fmla="+- 1 0 0"/>
              <a:gd name="G2" fmla="+- 1 0 0"/>
              <a:gd name="G3" fmla="+- 17992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+- 1 0 0"/>
              <a:gd name="G11" fmla="+- 1 0 0"/>
              <a:gd name="G12" fmla="+- 1 0 0"/>
              <a:gd name="G13" fmla="+- 1 0 0"/>
              <a:gd name="G14" fmla="+- 1 0 0"/>
              <a:gd name="T0" fmla="*/ 644525 w 1289050"/>
              <a:gd name="T1" fmla="*/ 0 h 1296987"/>
              <a:gd name="T2" fmla="*/ 0 w 1289050"/>
              <a:gd name="T3" fmla="*/ 648494 h 1296987"/>
              <a:gd name="T4" fmla="*/ 644525 w 1289050"/>
              <a:gd name="T5" fmla="*/ 1296987 h 1296987"/>
              <a:gd name="T6" fmla="*/ 1289050 w 1289050"/>
              <a:gd name="T7" fmla="*/ 648494 h 1296987"/>
              <a:gd name="T8" fmla="*/ 201414 w 1289050"/>
              <a:gd name="T9" fmla="*/ 230403 h 1296987"/>
              <a:gd name="T10" fmla="*/ 873518 w 1289050"/>
              <a:gd name="T11" fmla="*/ 1066584 h 12969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89050" h="1296987">
                <a:moveTo>
                  <a:pt x="0" y="230403"/>
                </a:moveTo>
                <a:lnTo>
                  <a:pt x="40283" y="230403"/>
                </a:lnTo>
                <a:lnTo>
                  <a:pt x="40283" y="1066584"/>
                </a:lnTo>
                <a:lnTo>
                  <a:pt x="0" y="1066584"/>
                </a:lnTo>
                <a:close/>
                <a:moveTo>
                  <a:pt x="80566" y="230403"/>
                </a:moveTo>
                <a:lnTo>
                  <a:pt x="161131" y="230403"/>
                </a:lnTo>
                <a:lnTo>
                  <a:pt x="161131" y="1066584"/>
                </a:lnTo>
                <a:lnTo>
                  <a:pt x="80566" y="1066584"/>
                </a:lnTo>
                <a:close/>
                <a:moveTo>
                  <a:pt x="201414" y="230403"/>
                </a:moveTo>
                <a:lnTo>
                  <a:pt x="644525" y="230403"/>
                </a:lnTo>
                <a:lnTo>
                  <a:pt x="644525" y="0"/>
                </a:lnTo>
                <a:lnTo>
                  <a:pt x="1289050" y="648494"/>
                </a:lnTo>
                <a:lnTo>
                  <a:pt x="644525" y="1296987"/>
                </a:lnTo>
                <a:lnTo>
                  <a:pt x="644525" y="1066584"/>
                </a:lnTo>
                <a:lnTo>
                  <a:pt x="201414" y="1066584"/>
                </a:lnTo>
                <a:close/>
              </a:path>
            </a:pathLst>
          </a:custGeom>
          <a:gradFill rotWithShape="0">
            <a:gsLst>
              <a:gs pos="0">
                <a:srgbClr val="496DA7"/>
              </a:gs>
              <a:gs pos="100000">
                <a:srgbClr val="496DA7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7118" name="AutoShape 14"/>
          <p:cNvSpPr>
            <a:spLocks noChangeArrowheads="1"/>
          </p:cNvSpPr>
          <p:nvPr/>
        </p:nvSpPr>
        <p:spPr bwMode="auto">
          <a:xfrm rot="10800000" flipH="1">
            <a:off x="4479926" y="1852614"/>
            <a:ext cx="1655763" cy="720725"/>
          </a:xfrm>
          <a:prstGeom prst="curvedUpArrow">
            <a:avLst>
              <a:gd name="adj1" fmla="val 25005"/>
              <a:gd name="adj2" fmla="val 49999"/>
              <a:gd name="adj3" fmla="val 25000"/>
            </a:avLst>
          </a:prstGeom>
          <a:solidFill>
            <a:srgbClr val="F0A22E"/>
          </a:solidFill>
          <a:ln w="25560" cap="sq">
            <a:solidFill>
              <a:srgbClr val="B0761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7119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5" y="2314576"/>
            <a:ext cx="153670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20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2432051"/>
            <a:ext cx="153670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21" name="AutoShape 17"/>
          <p:cNvSpPr>
            <a:spLocks noChangeArrowheads="1"/>
          </p:cNvSpPr>
          <p:nvPr/>
        </p:nvSpPr>
        <p:spPr bwMode="auto">
          <a:xfrm rot="10800000" flipH="1">
            <a:off x="2646363" y="1852614"/>
            <a:ext cx="1655762" cy="720725"/>
          </a:xfrm>
          <a:prstGeom prst="curvedUpArrow">
            <a:avLst>
              <a:gd name="adj1" fmla="val 25005"/>
              <a:gd name="adj2" fmla="val 49999"/>
              <a:gd name="adj3" fmla="val 25000"/>
            </a:avLst>
          </a:prstGeom>
          <a:solidFill>
            <a:srgbClr val="F0A22E"/>
          </a:solidFill>
          <a:ln w="25560" cap="sq">
            <a:solidFill>
              <a:srgbClr val="B0761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7122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2314576"/>
            <a:ext cx="1585912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23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2432051"/>
            <a:ext cx="1585912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24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565401"/>
            <a:ext cx="1585912" cy="223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25" name="AutoShape 21"/>
          <p:cNvSpPr>
            <a:spLocks/>
          </p:cNvSpPr>
          <p:nvPr/>
        </p:nvSpPr>
        <p:spPr bwMode="auto">
          <a:xfrm>
            <a:off x="7464425" y="1090613"/>
            <a:ext cx="3024188" cy="1401762"/>
          </a:xfrm>
          <a:prstGeom prst="borderCallout1">
            <a:avLst>
              <a:gd name="adj1" fmla="val 88972"/>
              <a:gd name="adj2" fmla="val -1889"/>
              <a:gd name="adj3" fmla="val 119190"/>
              <a:gd name="adj4" fmla="val -17310"/>
            </a:avLst>
          </a:prstGeom>
          <a:solidFill>
            <a:srgbClr val="FFFFFF"/>
          </a:solidFill>
          <a:ln w="19080" cap="sq">
            <a:solidFill>
              <a:srgbClr val="C00000"/>
            </a:solidFill>
            <a:miter lim="800000"/>
            <a:headEnd/>
            <a:tailEnd/>
          </a:ln>
          <a:effectLst>
            <a:outerShdw dist="101823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b="1">
                <a:solidFill>
                  <a:srgbClr val="C00000"/>
                </a:solidFill>
                <a:latin typeface="Cambria" panose="02040503050406030204" pitchFamily="18" charset="0"/>
              </a:rPr>
              <a:t>ДБО №2 – ЗА ОСНОВНЫМ БЛАНКОМ ОТВЕТОВ №2 КОНКРЕТНОГО УЧАСТНИКА</a:t>
            </a:r>
          </a:p>
        </p:txBody>
      </p:sp>
      <p:pic>
        <p:nvPicPr>
          <p:cNvPr id="47126" name="Picture 2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2565400"/>
            <a:ext cx="1512887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7031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1524000" y="807404"/>
            <a:ext cx="9144000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  <a:t>СБОР МАТЕРИАЛОВ: БЛАНКИ ОТВЕТОВ</a:t>
            </a: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1524000" y="1160463"/>
            <a:ext cx="9144000" cy="684212"/>
          </a:xfrm>
          <a:prstGeom prst="rect">
            <a:avLst/>
          </a:prstGeom>
          <a:solidFill>
            <a:srgbClr val="F2F2F2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600" b="1">
                <a:solidFill>
                  <a:srgbClr val="700000"/>
                </a:solidFill>
                <a:latin typeface="Cambria" panose="02040503050406030204" pitchFamily="18" charset="0"/>
              </a:rPr>
              <a:t/>
            </a:r>
            <a:br>
              <a:rPr lang="ru-RU" altLang="ru-RU" sz="1600" b="1">
                <a:solidFill>
                  <a:srgbClr val="700000"/>
                </a:solidFill>
                <a:latin typeface="Cambria" panose="02040503050406030204" pitchFamily="18" charset="0"/>
              </a:rPr>
            </a:br>
            <a:endParaRPr lang="ru-RU" altLang="ru-RU" sz="1600" b="1">
              <a:solidFill>
                <a:srgbClr val="70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48132" name="Group 4"/>
          <p:cNvGrpSpPr>
            <a:grpSpLocks/>
          </p:cNvGrpSpPr>
          <p:nvPr/>
        </p:nvGrpSpPr>
        <p:grpSpPr bwMode="auto">
          <a:xfrm>
            <a:off x="3108326" y="1574375"/>
            <a:ext cx="5973763" cy="4392612"/>
            <a:chOff x="998" y="1207"/>
            <a:chExt cx="3763" cy="2767"/>
          </a:xfrm>
        </p:grpSpPr>
        <p:pic>
          <p:nvPicPr>
            <p:cNvPr id="4813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" y="1207"/>
              <a:ext cx="3763" cy="2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8134" name="Text Box 6"/>
            <p:cNvSpPr txBox="1">
              <a:spLocks noChangeArrowheads="1"/>
            </p:cNvSpPr>
            <p:nvPr/>
          </p:nvSpPr>
          <p:spPr bwMode="auto">
            <a:xfrm>
              <a:off x="998" y="1207"/>
              <a:ext cx="3763" cy="2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9" y="4150888"/>
            <a:ext cx="168275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6" name="Oval 8"/>
          <p:cNvSpPr>
            <a:spLocks noChangeArrowheads="1"/>
          </p:cNvSpPr>
          <p:nvPr/>
        </p:nvSpPr>
        <p:spPr bwMode="auto">
          <a:xfrm>
            <a:off x="5424489" y="3955625"/>
            <a:ext cx="503237" cy="1079500"/>
          </a:xfrm>
          <a:prstGeom prst="ellipse">
            <a:avLst/>
          </a:prstGeom>
          <a:noFill/>
          <a:ln w="22320" cap="sq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813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9" y="4411237"/>
            <a:ext cx="168275" cy="16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9" y="4658887"/>
            <a:ext cx="168275" cy="16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9" name="Oval 11"/>
          <p:cNvSpPr>
            <a:spLocks noChangeArrowheads="1"/>
          </p:cNvSpPr>
          <p:nvPr/>
        </p:nvSpPr>
        <p:spPr bwMode="auto">
          <a:xfrm rot="5400000">
            <a:off x="7152482" y="4034206"/>
            <a:ext cx="304800" cy="792163"/>
          </a:xfrm>
          <a:prstGeom prst="ellipse">
            <a:avLst/>
          </a:prstGeom>
          <a:noFill/>
          <a:ln w="22320" cap="sq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40" name="Oval 12"/>
          <p:cNvSpPr>
            <a:spLocks noChangeArrowheads="1"/>
          </p:cNvSpPr>
          <p:nvPr/>
        </p:nvSpPr>
        <p:spPr bwMode="auto">
          <a:xfrm rot="5400000">
            <a:off x="7622382" y="4340594"/>
            <a:ext cx="304800" cy="792163"/>
          </a:xfrm>
          <a:prstGeom prst="ellipse">
            <a:avLst/>
          </a:prstGeom>
          <a:noFill/>
          <a:ln w="22320" cap="sq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41" name="AutoShape 13"/>
          <p:cNvSpPr>
            <a:spLocks/>
          </p:cNvSpPr>
          <p:nvPr/>
        </p:nvSpPr>
        <p:spPr bwMode="auto">
          <a:xfrm>
            <a:off x="1703389" y="4711275"/>
            <a:ext cx="2232025" cy="1333500"/>
          </a:xfrm>
          <a:prstGeom prst="borderCallout1">
            <a:avLst>
              <a:gd name="adj1" fmla="val 77542"/>
              <a:gd name="adj2" fmla="val 101657"/>
              <a:gd name="adj3" fmla="val 12074"/>
              <a:gd name="adj4" fmla="val 168306"/>
            </a:avLst>
          </a:prstGeom>
          <a:solidFill>
            <a:srgbClr val="FFFFFF"/>
          </a:solidFill>
          <a:ln w="19080" cap="sq">
            <a:solidFill>
              <a:srgbClr val="C00000"/>
            </a:solidFill>
            <a:miter lim="800000"/>
            <a:headEnd/>
            <a:tailEnd/>
          </a:ln>
          <a:effectLst>
            <a:outerShdw dist="101823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b="1">
                <a:solidFill>
                  <a:srgbClr val="C00000"/>
                </a:solidFill>
                <a:latin typeface="Cambria" panose="02040503050406030204" pitchFamily="18" charset="0"/>
              </a:rPr>
              <a:t>ПРОСТАВИТЬ ОТМЕТКИ НА ВСЕХ ТИПАХ БЛАНКОВ</a:t>
            </a:r>
          </a:p>
        </p:txBody>
      </p:sp>
      <p:sp>
        <p:nvSpPr>
          <p:cNvPr id="48142" name="AutoShape 14"/>
          <p:cNvSpPr>
            <a:spLocks/>
          </p:cNvSpPr>
          <p:nvPr/>
        </p:nvSpPr>
        <p:spPr bwMode="auto">
          <a:xfrm>
            <a:off x="8256589" y="2366537"/>
            <a:ext cx="2232025" cy="858838"/>
          </a:xfrm>
          <a:prstGeom prst="borderCallout1">
            <a:avLst>
              <a:gd name="adj1" fmla="val 88972"/>
              <a:gd name="adj2" fmla="val -1889"/>
              <a:gd name="adj3" fmla="val 222931"/>
              <a:gd name="adj4" fmla="val -34995"/>
            </a:avLst>
          </a:prstGeom>
          <a:solidFill>
            <a:srgbClr val="FFFFFF"/>
          </a:solidFill>
          <a:ln w="19080" cap="sq">
            <a:solidFill>
              <a:srgbClr val="C00000"/>
            </a:solidFill>
            <a:miter lim="800000"/>
            <a:headEnd/>
            <a:tailEnd/>
          </a:ln>
          <a:effectLst>
            <a:outerShdw dist="101823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b="1">
                <a:solidFill>
                  <a:srgbClr val="C00000"/>
                </a:solidFill>
                <a:latin typeface="Cambria" panose="02040503050406030204" pitchFamily="18" charset="0"/>
              </a:rPr>
              <a:t>ОБЩЕЕ КОЛИЧЕСТВО БЛАНКОВ</a:t>
            </a:r>
          </a:p>
        </p:txBody>
      </p:sp>
      <p:sp>
        <p:nvSpPr>
          <p:cNvPr id="48143" name="AutoShape 15"/>
          <p:cNvSpPr>
            <a:spLocks/>
          </p:cNvSpPr>
          <p:nvPr/>
        </p:nvSpPr>
        <p:spPr bwMode="auto">
          <a:xfrm>
            <a:off x="8256589" y="3498425"/>
            <a:ext cx="2232025" cy="857250"/>
          </a:xfrm>
          <a:prstGeom prst="borderCallout1">
            <a:avLst>
              <a:gd name="adj1" fmla="val 88972"/>
              <a:gd name="adj2" fmla="val -1889"/>
              <a:gd name="adj3" fmla="val 122310"/>
              <a:gd name="adj4" fmla="val -10722"/>
            </a:avLst>
          </a:prstGeom>
          <a:solidFill>
            <a:srgbClr val="FFFFFF"/>
          </a:solidFill>
          <a:ln w="19080" cap="sq">
            <a:solidFill>
              <a:srgbClr val="C00000"/>
            </a:solidFill>
            <a:miter lim="800000"/>
            <a:headEnd/>
            <a:tailEnd/>
          </a:ln>
          <a:effectLst>
            <a:outerShdw dist="101823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b="1">
                <a:solidFill>
                  <a:srgbClr val="C00000"/>
                </a:solidFill>
                <a:latin typeface="Cambria" panose="02040503050406030204" pitchFamily="18" charset="0"/>
              </a:rPr>
              <a:t>ИЗ НИХ ДБО №2</a:t>
            </a:r>
          </a:p>
        </p:txBody>
      </p:sp>
      <p:sp>
        <p:nvSpPr>
          <p:cNvPr id="48144" name="Rectangle 16"/>
          <p:cNvSpPr>
            <a:spLocks noChangeArrowheads="1"/>
          </p:cNvSpPr>
          <p:nvPr/>
        </p:nvSpPr>
        <p:spPr bwMode="auto">
          <a:xfrm>
            <a:off x="1774825" y="2366538"/>
            <a:ext cx="3600450" cy="1535113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C00000"/>
            </a:solidFill>
            <a:miter lim="800000"/>
            <a:headEnd/>
            <a:tailEnd/>
          </a:ln>
          <a:effectLst>
            <a:outerShdw dist="101823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b="1">
                <a:solidFill>
                  <a:srgbClr val="C00000"/>
                </a:solidFill>
                <a:latin typeface="Cambria" panose="02040503050406030204" pitchFamily="18" charset="0"/>
              </a:rPr>
              <a:t>УПАКОВЫВАТЬ БЛАНКИ ОТВЕТОВ В ИНЫЕ КОНВЕРТЫ </a:t>
            </a:r>
          </a:p>
          <a:p>
            <a:pPr algn="ctr">
              <a:buClrTx/>
              <a:buFontTx/>
              <a:buNone/>
            </a:pPr>
            <a:r>
              <a:rPr lang="ru-RU" altLang="ru-RU" b="1">
                <a:solidFill>
                  <a:srgbClr val="C00000"/>
                </a:solidFill>
                <a:latin typeface="Cambria" panose="02040503050406030204" pitchFamily="18" charset="0"/>
              </a:rPr>
              <a:t>КАТЕГОРИЧЕСКИ ЗАПРЕЩЕНО!</a:t>
            </a:r>
          </a:p>
        </p:txBody>
      </p:sp>
    </p:spTree>
    <p:extLst>
      <p:ext uri="{BB962C8B-B14F-4D97-AF65-F5344CB8AC3E}">
        <p14:creationId xmlns:p14="http://schemas.microsoft.com/office/powerpoint/2010/main" val="32261444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ChangeArrowheads="1"/>
          </p:cNvSpPr>
          <p:nvPr/>
        </p:nvSpPr>
        <p:spPr bwMode="auto">
          <a:xfrm>
            <a:off x="1828800" y="457200"/>
            <a:ext cx="8686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828800" y="1554163"/>
            <a:ext cx="86868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2057400" y="671803"/>
            <a:ext cx="82296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3600" b="1" dirty="0">
                <a:solidFill>
                  <a:srgbClr val="FF0000"/>
                </a:solidFill>
              </a:rPr>
              <a:t>Типичные ошибки</a:t>
            </a: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489526" y="1484314"/>
            <a:ext cx="11453091" cy="440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457200" indent="-45720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Times New Roman" panose="02020603050405020304" pitchFamily="18" charset="0"/>
              <a:buAutoNum type="arabicPeriod"/>
            </a:pPr>
            <a:r>
              <a:rPr lang="ru-RU" altLang="ru-RU" sz="2800" dirty="0"/>
              <a:t>Ошибки при заполнении бланка регистрации, регистрационной части бланка ответов.</a:t>
            </a:r>
          </a:p>
          <a:p>
            <a:pPr eaLnBrk="1" hangingPunct="1">
              <a:buFont typeface="Times New Roman" panose="02020603050405020304" pitchFamily="18" charset="0"/>
              <a:buAutoNum type="arabicPeriod"/>
            </a:pPr>
            <a:r>
              <a:rPr lang="ru-RU" altLang="ru-RU" sz="2800" b="1" dirty="0"/>
              <a:t>Буква </a:t>
            </a:r>
            <a:r>
              <a:rPr lang="en-GB" altLang="ru-RU" sz="2800" b="1" dirty="0"/>
              <a:t>Z</a:t>
            </a:r>
            <a:r>
              <a:rPr lang="ru-RU" altLang="ru-RU" sz="2800" b="1" dirty="0"/>
              <a:t>. </a:t>
            </a:r>
          </a:p>
          <a:p>
            <a:pPr eaLnBrk="1" hangingPunct="1">
              <a:buFont typeface="Times New Roman" panose="02020603050405020304" pitchFamily="18" charset="0"/>
              <a:buAutoNum type="arabicPeriod"/>
            </a:pPr>
            <a:r>
              <a:rPr lang="ru-RU" altLang="ru-RU" sz="2800" dirty="0"/>
              <a:t>Организаторы неправильно складывают бланки №2 и дополнительные бланки.</a:t>
            </a:r>
          </a:p>
          <a:p>
            <a:pPr eaLnBrk="1" hangingPunct="1">
              <a:buFont typeface="Times New Roman" panose="02020603050405020304" pitchFamily="18" charset="0"/>
              <a:buAutoNum type="arabicPeriod"/>
            </a:pPr>
            <a:r>
              <a:rPr lang="ru-RU" altLang="ru-RU" sz="2800" dirty="0"/>
              <a:t>В бланках регистрации стоят подписи организаторов за удаление из аудитории, хотя никого не удаляли.</a:t>
            </a:r>
          </a:p>
          <a:p>
            <a:pPr eaLnBrk="1" hangingPunct="1">
              <a:buFont typeface="Times New Roman" panose="02020603050405020304" pitchFamily="18" charset="0"/>
              <a:buAutoNum type="arabicPeriod"/>
            </a:pPr>
            <a:r>
              <a:rPr lang="ru-RU" altLang="ru-RU" sz="2800" dirty="0"/>
              <a:t>Нет подписей участников в бланках регистрации и ответов.</a:t>
            </a:r>
          </a:p>
          <a:p>
            <a:pPr eaLnBrk="1" hangingPunct="1">
              <a:buFont typeface="Times New Roman" panose="02020603050405020304" pitchFamily="18" charset="0"/>
              <a:buAutoNum type="arabicPeriod"/>
            </a:pPr>
            <a:r>
              <a:rPr lang="ru-RU" altLang="ru-RU" sz="2800" dirty="0"/>
              <a:t>Неполное оформление пакета документов.</a:t>
            </a:r>
          </a:p>
          <a:p>
            <a:pPr eaLnBrk="1" hangingPunct="1">
              <a:buFont typeface="Times New Roman" panose="02020603050405020304" pitchFamily="18" charset="0"/>
              <a:buAutoNum type="arabicPeriod"/>
            </a:pPr>
            <a:r>
              <a:rPr lang="ru-RU" altLang="ru-RU" sz="2800" dirty="0"/>
              <a:t>Ошибки при оформлении возвратных доставочных пакетов</a:t>
            </a:r>
            <a:r>
              <a:rPr lang="ru-RU" altLang="ru-RU" sz="2800" dirty="0" smtClean="0"/>
              <a:t>.</a:t>
            </a:r>
            <a:endParaRPr lang="ru-RU" altLang="ru-RU" sz="2800" dirty="0"/>
          </a:p>
        </p:txBody>
      </p:sp>
    </p:spTree>
    <p:extLst>
      <p:ext uri="{BB962C8B-B14F-4D97-AF65-F5344CB8AC3E}">
        <p14:creationId xmlns:p14="http://schemas.microsoft.com/office/powerpoint/2010/main" val="33707061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омер слайда 1"/>
          <p:cNvSpPr txBox="1">
            <a:spLocks noGrp="1"/>
          </p:cNvSpPr>
          <p:nvPr/>
        </p:nvSpPr>
        <p:spPr bwMode="auto">
          <a:xfrm>
            <a:off x="8267700" y="6573838"/>
            <a:ext cx="2351088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58F45CAE-0A53-4D3A-AE2B-567F3EC16E8D}" type="slidenum">
              <a:rPr lang="ru-RU" sz="1400" b="1">
                <a:solidFill>
                  <a:schemeClr val="bg1"/>
                </a:solidFill>
              </a:rPr>
              <a:pPr algn="r"/>
              <a:t>27</a:t>
            </a:fld>
            <a:endParaRPr lang="ru-RU" sz="1400" b="1">
              <a:solidFill>
                <a:schemeClr val="bg1"/>
              </a:solidFill>
            </a:endParaRPr>
          </a:p>
        </p:txBody>
      </p:sp>
      <p:sp>
        <p:nvSpPr>
          <p:cNvPr id="36867" name="Прямоугольник 14"/>
          <p:cNvSpPr>
            <a:spLocks noChangeArrowheads="1"/>
          </p:cNvSpPr>
          <p:nvPr/>
        </p:nvSpPr>
        <p:spPr bwMode="auto">
          <a:xfrm>
            <a:off x="1631950" y="1235860"/>
            <a:ext cx="89090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ru-RU" altLang="ru-RU" sz="28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Концепция проведения ЕГЭ по иностранному языку </a:t>
            </a:r>
          </a:p>
        </p:txBody>
      </p:sp>
      <p:sp>
        <p:nvSpPr>
          <p:cNvPr id="36868" name="Прямоугольник 17"/>
          <p:cNvSpPr>
            <a:spLocks noChangeArrowheads="1"/>
          </p:cNvSpPr>
          <p:nvPr/>
        </p:nvSpPr>
        <p:spPr bwMode="auto">
          <a:xfrm>
            <a:off x="655781" y="2306580"/>
            <a:ext cx="11212945" cy="356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57188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2">
              <a:lnSpc>
                <a:spcPct val="85000"/>
              </a:lnSpc>
              <a:spcBef>
                <a:spcPct val="400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Устный экзамен добавлен для проверки </a:t>
            </a:r>
            <a:r>
              <a:rPr lang="ru-RU" alt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 спонтанной речи</a:t>
            </a:r>
            <a:endParaRPr lang="ru-RU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85000"/>
              </a:lnSpc>
              <a:spcBef>
                <a:spcPct val="400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Устный экзамен </a:t>
            </a:r>
            <a:r>
              <a:rPr lang="ru-RU" alt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необязателен</a:t>
            </a:r>
            <a:endParaRPr lang="en-US" alt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85000"/>
              </a:lnSpc>
              <a:spcBef>
                <a:spcPct val="400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Устный и письменный экзамены организационно </a:t>
            </a:r>
            <a:r>
              <a:rPr lang="ru-RU" alt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независимы</a:t>
            </a:r>
          </a:p>
          <a:p>
            <a:pPr lvl="2">
              <a:lnSpc>
                <a:spcPct val="85000"/>
              </a:lnSpc>
              <a:spcBef>
                <a:spcPct val="400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проведения устного экзамена выделяется </a:t>
            </a:r>
            <a:r>
              <a:rPr lang="ru-RU" alt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основных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alt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резервный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день</a:t>
            </a:r>
          </a:p>
          <a:p>
            <a:pPr lvl="2">
              <a:lnSpc>
                <a:spcPct val="85000"/>
              </a:lnSpc>
              <a:spcBef>
                <a:spcPct val="400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2200" dirty="0">
                <a:latin typeface="Times New Roman" panose="02020603050405020304" pitchFamily="18" charset="0"/>
              </a:rPr>
              <a:t>  Итоговый балл по иностранному языку формируется путём  </a:t>
            </a:r>
            <a:r>
              <a:rPr lang="ru-RU" sz="2200" b="1" i="1" dirty="0">
                <a:latin typeface="Times New Roman" panose="02020603050405020304" pitchFamily="18" charset="0"/>
              </a:rPr>
              <a:t>суммирования баллов</a:t>
            </a:r>
            <a:r>
              <a:rPr lang="ru-RU" sz="2200" dirty="0">
                <a:latin typeface="Times New Roman" panose="02020603050405020304" pitchFamily="18" charset="0"/>
              </a:rPr>
              <a:t> по устному и письменному экзаменам</a:t>
            </a:r>
          </a:p>
          <a:p>
            <a:pPr lvl="2">
              <a:lnSpc>
                <a:spcPct val="85000"/>
              </a:lnSpc>
              <a:spcBef>
                <a:spcPct val="400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2200" dirty="0">
                <a:latin typeface="Times New Roman" panose="02020603050405020304" pitchFamily="18" charset="0"/>
              </a:rPr>
              <a:t>  Апелляция подается </a:t>
            </a:r>
            <a:r>
              <a:rPr lang="ru-RU" sz="2200" b="1" i="1" dirty="0">
                <a:latin typeface="Times New Roman" panose="02020603050405020304" pitchFamily="18" charset="0"/>
              </a:rPr>
              <a:t>на весь экзамен</a:t>
            </a:r>
            <a:r>
              <a:rPr lang="ru-RU" sz="2200" dirty="0">
                <a:latin typeface="Times New Roman" panose="02020603050405020304" pitchFamily="18" charset="0"/>
              </a:rPr>
              <a:t> по иностранному языку, включая компоненты в устной и стандартной форме</a:t>
            </a:r>
          </a:p>
          <a:p>
            <a:pPr lvl="2" algn="just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ru-RU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9030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1"/>
          <p:cNvSpPr txBox="1">
            <a:spLocks noGrp="1"/>
          </p:cNvSpPr>
          <p:nvPr/>
        </p:nvSpPr>
        <p:spPr bwMode="auto">
          <a:xfrm>
            <a:off x="8378536" y="6278274"/>
            <a:ext cx="2351088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C6134FEB-2A9E-4C72-9BCF-CA1530DAE3A2}" type="slidenum">
              <a:rPr lang="ru-RU" sz="1400" b="1">
                <a:solidFill>
                  <a:schemeClr val="bg1"/>
                </a:solidFill>
              </a:rPr>
              <a:pPr algn="r"/>
              <a:t>28</a:t>
            </a:fld>
            <a:endParaRPr lang="ru-RU" sz="1400" b="1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885662" y="1548676"/>
            <a:ext cx="8031163" cy="2585323"/>
          </a:xfrm>
          <a:prstGeom prst="rect">
            <a:avLst/>
          </a:prstGeom>
        </p:spPr>
        <p:txBody>
          <a:bodyPr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57188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2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200">
                <a:latin typeface="Cambria" panose="02040503050406030204" pitchFamily="18" charset="0"/>
                <a:cs typeface="Times New Roman" panose="02020603050405020304" pitchFamily="18" charset="0"/>
              </a:rPr>
              <a:t>Экзамен проводится в форме </a:t>
            </a:r>
            <a:r>
              <a:rPr lang="ru-RU" sz="2200" b="1" i="1">
                <a:latin typeface="Cambria" panose="02040503050406030204" pitchFamily="18" charset="0"/>
                <a:cs typeface="Times New Roman" panose="02020603050405020304" pitchFamily="18" charset="0"/>
              </a:rPr>
              <a:t>монологических высказываний</a:t>
            </a:r>
            <a:r>
              <a:rPr lang="ru-RU" sz="2200">
                <a:latin typeface="Cambria" panose="02040503050406030204" pitchFamily="18" charset="0"/>
                <a:cs typeface="Times New Roman" panose="02020603050405020304" pitchFamily="18" charset="0"/>
              </a:rPr>
              <a:t>, эксперты-собеседники не привлекаются</a:t>
            </a:r>
          </a:p>
          <a:p>
            <a:pPr lvl="2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200">
                <a:latin typeface="Cambria" panose="02040503050406030204" pitchFamily="18" charset="0"/>
                <a:cs typeface="Times New Roman" panose="02020603050405020304" pitchFamily="18" charset="0"/>
              </a:rPr>
              <a:t>Проверяются навыки </a:t>
            </a:r>
            <a:r>
              <a:rPr lang="ru-RU" sz="2200" b="1" i="1">
                <a:latin typeface="Cambria" panose="02040503050406030204" pitchFamily="18" charset="0"/>
                <a:cs typeface="Times New Roman" panose="02020603050405020304" pitchFamily="18" charset="0"/>
              </a:rPr>
              <a:t>спонтанной</a:t>
            </a:r>
            <a:r>
              <a:rPr lang="ru-RU" sz="2200">
                <a:latin typeface="Cambria" panose="02040503050406030204" pitchFamily="18" charset="0"/>
                <a:cs typeface="Times New Roman" panose="02020603050405020304" pitchFamily="18" charset="0"/>
              </a:rPr>
              <a:t> речи</a:t>
            </a:r>
          </a:p>
          <a:p>
            <a:pPr lvl="2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200">
                <a:latin typeface="Cambria" panose="02040503050406030204" pitchFamily="18" charset="0"/>
                <a:cs typeface="Times New Roman" panose="02020603050405020304" pitchFamily="18" charset="0"/>
              </a:rPr>
              <a:t>Участник самостоятельно сдает экзамен на </a:t>
            </a:r>
            <a:r>
              <a:rPr lang="ru-RU" sz="2200" b="1" i="1">
                <a:latin typeface="Cambria" panose="02040503050406030204" pitchFamily="18" charset="0"/>
                <a:cs typeface="Times New Roman" panose="02020603050405020304" pitchFamily="18" charset="0"/>
              </a:rPr>
              <a:t>компьютере с гарнитурой</a:t>
            </a:r>
          </a:p>
          <a:p>
            <a:pPr lvl="2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200">
                <a:latin typeface="Cambria" panose="02040503050406030204" pitchFamily="18" charset="0"/>
                <a:cs typeface="Times New Roman" panose="02020603050405020304" pitchFamily="18" charset="0"/>
              </a:rPr>
              <a:t>Задания КИМ отображаются на мониторе компьютера</a:t>
            </a:r>
          </a:p>
        </p:txBody>
      </p:sp>
      <p:sp>
        <p:nvSpPr>
          <p:cNvPr id="38916" name="Прямоугольник 27"/>
          <p:cNvSpPr>
            <a:spLocks noChangeArrowheads="1"/>
          </p:cNvSpPr>
          <p:nvPr/>
        </p:nvSpPr>
        <p:spPr bwMode="auto">
          <a:xfrm>
            <a:off x="1869786" y="1107786"/>
            <a:ext cx="8909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ru-RU" sz="2400" b="1">
                <a:solidFill>
                  <a:schemeClr val="tx2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Особенности сдачи устного экзамена</a:t>
            </a:r>
          </a:p>
        </p:txBody>
      </p:sp>
      <p:pic>
        <p:nvPicPr>
          <p:cNvPr id="38917" name="Picture 2" descr="C:\Users\adeynichenko\Desktop\УСКОМ 2014\Презентация по технологии для обучающего семинара\картинки\audio-headset_878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425" y="4219286"/>
            <a:ext cx="1081087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2" descr="http://www.veryicon.com/icon/png/Folder/Vista%20Style/My%20comp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2"/>
          <a:stretch>
            <a:fillRect/>
          </a:stretch>
        </p:blipFill>
        <p:spPr bwMode="auto">
          <a:xfrm>
            <a:off x="5414674" y="4190711"/>
            <a:ext cx="1223962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люс 29"/>
          <p:cNvSpPr/>
          <p:nvPr/>
        </p:nvSpPr>
        <p:spPr>
          <a:xfrm>
            <a:off x="4020850" y="4400261"/>
            <a:ext cx="771525" cy="7191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Плюс 30"/>
          <p:cNvSpPr/>
          <p:nvPr/>
        </p:nvSpPr>
        <p:spPr>
          <a:xfrm>
            <a:off x="7033925" y="4400261"/>
            <a:ext cx="769937" cy="7191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8921" name="Picture 3" descr="C:\Users\adeynichenko\Desktop\УСКОМ 2014\Презентация по технологии для обучающего семинара\картинки\emblem-peopl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799" y="4151024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2" name="Прямоугольник 14"/>
          <p:cNvSpPr>
            <a:spLocks noChangeArrowheads="1"/>
          </p:cNvSpPr>
          <p:nvPr/>
        </p:nvSpPr>
        <p:spPr bwMode="auto">
          <a:xfrm>
            <a:off x="7664162" y="5300375"/>
            <a:ext cx="22336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1400">
                <a:latin typeface="Verdana" panose="020B0604030504040204" pitchFamily="34" charset="0"/>
                <a:cs typeface="Times New Roman" panose="02020603050405020304" pitchFamily="18" charset="0"/>
              </a:rPr>
              <a:t>Компьютерная гарнитура: наушники с микрофоном</a:t>
            </a:r>
          </a:p>
        </p:txBody>
      </p:sp>
      <p:sp>
        <p:nvSpPr>
          <p:cNvPr id="38923" name="Прямоугольник 15"/>
          <p:cNvSpPr>
            <a:spLocks noChangeArrowheads="1"/>
          </p:cNvSpPr>
          <p:nvPr/>
        </p:nvSpPr>
        <p:spPr bwMode="auto">
          <a:xfrm>
            <a:off x="4693949" y="5328950"/>
            <a:ext cx="26654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1400">
                <a:latin typeface="Verdana" panose="020B0604030504040204" pitchFamily="34" charset="0"/>
                <a:cs typeface="Times New Roman" panose="02020603050405020304" pitchFamily="18" charset="0"/>
              </a:rPr>
              <a:t>Компьютер с установленным специализированным ПО</a:t>
            </a:r>
          </a:p>
        </p:txBody>
      </p:sp>
      <p:sp>
        <p:nvSpPr>
          <p:cNvPr id="38924" name="Прямоугольник 16"/>
          <p:cNvSpPr>
            <a:spLocks noChangeArrowheads="1"/>
          </p:cNvSpPr>
          <p:nvPr/>
        </p:nvSpPr>
        <p:spPr bwMode="auto">
          <a:xfrm>
            <a:off x="1882487" y="5371811"/>
            <a:ext cx="26638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1400">
                <a:latin typeface="Verdana" panose="020B0604030504040204" pitchFamily="34" charset="0"/>
                <a:cs typeface="Times New Roman" panose="02020603050405020304" pitchFamily="18" charset="0"/>
              </a:rPr>
              <a:t>Участник устного экзамена</a:t>
            </a:r>
          </a:p>
        </p:txBody>
      </p:sp>
    </p:spTree>
    <p:extLst>
      <p:ext uri="{BB962C8B-B14F-4D97-AF65-F5344CB8AC3E}">
        <p14:creationId xmlns:p14="http://schemas.microsoft.com/office/powerpoint/2010/main" val="38483997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Номер слайда 1"/>
          <p:cNvSpPr txBox="1">
            <a:spLocks noGrp="1"/>
          </p:cNvSpPr>
          <p:nvPr/>
        </p:nvSpPr>
        <p:spPr bwMode="auto">
          <a:xfrm>
            <a:off x="8415482" y="6232092"/>
            <a:ext cx="2351088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94C52D9D-43FF-48F9-9476-7CD6FFF8629D}" type="slidenum">
              <a:rPr lang="ru-RU" sz="1400" b="1">
                <a:solidFill>
                  <a:schemeClr val="bg1"/>
                </a:solidFill>
              </a:rPr>
              <a:pPr algn="r"/>
              <a:t>29</a:t>
            </a:fld>
            <a:endParaRPr lang="ru-RU" sz="1400" b="1">
              <a:solidFill>
                <a:schemeClr val="bg1"/>
              </a:solidFill>
            </a:endParaRPr>
          </a:p>
        </p:txBody>
      </p:sp>
      <p:sp>
        <p:nvSpPr>
          <p:cNvPr id="40963" name="Прямоугольник 27"/>
          <p:cNvSpPr>
            <a:spLocks noChangeArrowheads="1"/>
          </p:cNvSpPr>
          <p:nvPr/>
        </p:nvSpPr>
        <p:spPr bwMode="auto">
          <a:xfrm>
            <a:off x="1779732" y="1104467"/>
            <a:ext cx="89090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ru-RU" sz="2800" b="1">
                <a:solidFill>
                  <a:schemeClr val="tx2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Комплектация экзаменационных материалов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671782" y="1718165"/>
            <a:ext cx="8928100" cy="236988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marL="357188" lvl="2" indent="-342900" algn="just">
              <a:spcBef>
                <a:spcPts val="1200"/>
              </a:spcBef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Wingdings" panose="05000000000000000000" pitchFamily="2" charset="2"/>
              <a:buChar char="Ø"/>
              <a:defRPr/>
            </a:pPr>
            <a:r>
              <a:rPr lang="ru-RU" sz="2200" dirty="0">
                <a:latin typeface="Cambria" panose="02040503050406030204" pitchFamily="18" charset="0"/>
                <a:cs typeface="Times New Roman" panose="02020603050405020304" pitchFamily="18" charset="0"/>
              </a:rPr>
              <a:t>Доставочный пакет содержит </a:t>
            </a:r>
            <a:r>
              <a:rPr lang="ru-RU" sz="22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ИК</a:t>
            </a:r>
            <a:r>
              <a:rPr lang="ru-RU" sz="2200" dirty="0">
                <a:latin typeface="Cambria" panose="02040503050406030204" pitchFamily="18" charset="0"/>
                <a:cs typeface="Times New Roman" panose="02020603050405020304" pitchFamily="18" charset="0"/>
              </a:rPr>
              <a:t> и </a:t>
            </a:r>
            <a:r>
              <a:rPr lang="ru-RU" sz="22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компакт-диск</a:t>
            </a:r>
          </a:p>
          <a:p>
            <a:pPr marL="357188" lvl="2" indent="-342900" algn="just">
              <a:spcBef>
                <a:spcPts val="1200"/>
              </a:spcBef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Wingdings" panose="05000000000000000000" pitchFamily="2" charset="2"/>
              <a:buChar char="Ø"/>
              <a:defRPr/>
            </a:pPr>
            <a:r>
              <a:rPr lang="ru-RU" sz="2200" dirty="0">
                <a:latin typeface="Cambria" panose="02040503050406030204" pitchFamily="18" charset="0"/>
                <a:cs typeface="Times New Roman" panose="02020603050405020304" pitchFamily="18" charset="0"/>
              </a:rPr>
              <a:t>На компакт-диск записаны </a:t>
            </a:r>
            <a:r>
              <a:rPr lang="ru-RU" sz="22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электронные КИМ </a:t>
            </a:r>
          </a:p>
          <a:p>
            <a:pPr marL="357188" lvl="2" indent="-342900" algn="just">
              <a:spcBef>
                <a:spcPts val="1200"/>
              </a:spcBef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Wingdings" panose="05000000000000000000" pitchFamily="2" charset="2"/>
              <a:buChar char="Ø"/>
              <a:defRPr/>
            </a:pPr>
            <a:r>
              <a:rPr lang="ru-RU" sz="2200" dirty="0">
                <a:latin typeface="Cambria" panose="02040503050406030204" pitchFamily="18" charset="0"/>
                <a:cs typeface="Times New Roman" panose="02020603050405020304" pitchFamily="18" charset="0"/>
              </a:rPr>
              <a:t>ИК содержит только </a:t>
            </a:r>
            <a:r>
              <a:rPr lang="ru-RU" sz="22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бланк регистрации</a:t>
            </a:r>
            <a:endParaRPr lang="en-US" sz="2200" b="1" i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57188" lvl="2" indent="-342900" algn="just">
              <a:spcBef>
                <a:spcPts val="1200"/>
              </a:spcBef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Wingdings" panose="05000000000000000000" pitchFamily="2" charset="2"/>
              <a:buChar char="Ø"/>
              <a:defRPr/>
            </a:pPr>
            <a:r>
              <a:rPr lang="ru-RU" sz="2200" dirty="0">
                <a:latin typeface="Cambria" panose="02040503050406030204" pitchFamily="18" charset="0"/>
                <a:cs typeface="Times New Roman" panose="02020603050405020304" pitchFamily="18" charset="0"/>
              </a:rPr>
              <a:t>Используются пакеты </a:t>
            </a:r>
            <a:r>
              <a:rPr lang="ru-RU" sz="22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только по 5 ИК</a:t>
            </a:r>
          </a:p>
        </p:txBody>
      </p:sp>
      <p:pic>
        <p:nvPicPr>
          <p:cNvPr id="40965" name="Picture 2" descr="C:\Users\adeynichenko\Desktop\УСКОМ 2014\Презентация по технологии для обучающего семинара\картинки\1412353796_Box_Empt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71" y="4063568"/>
            <a:ext cx="1728787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3" descr="C:\Users\adeynichenko\Desktop\УСКОМ 2014\Презентация по технологии для обучающего семинара\картинки\1412353949_C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807" y="4314392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3" descr="C:\Users\adeynichenko\Desktop\УСКОМ 2014\Презентация по технологии для обучающего семинара\картинки\1412354914_Gmail_Sobr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083" y="4214380"/>
            <a:ext cx="142081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3710133" y="4690630"/>
            <a:ext cx="384175" cy="474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>
            <a:off x="5959621" y="4685867"/>
            <a:ext cx="384175" cy="474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097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807" y="3519054"/>
            <a:ext cx="21526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Плюс 39"/>
          <p:cNvSpPr/>
          <p:nvPr/>
        </p:nvSpPr>
        <p:spPr>
          <a:xfrm>
            <a:off x="7874146" y="4563629"/>
            <a:ext cx="771525" cy="7191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972" name="Прямоугольник 40"/>
          <p:cNvSpPr>
            <a:spLocks noChangeArrowheads="1"/>
          </p:cNvSpPr>
          <p:nvPr/>
        </p:nvSpPr>
        <p:spPr bwMode="auto">
          <a:xfrm>
            <a:off x="1671783" y="5524068"/>
            <a:ext cx="18446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1400">
                <a:latin typeface="Verdana" panose="020B0604030504040204" pitchFamily="34" charset="0"/>
                <a:cs typeface="Times New Roman" panose="02020603050405020304" pitchFamily="18" charset="0"/>
              </a:rPr>
              <a:t>Доставочный короб</a:t>
            </a:r>
          </a:p>
        </p:txBody>
      </p:sp>
      <p:sp>
        <p:nvSpPr>
          <p:cNvPr id="40973" name="Прямоугольник 41"/>
          <p:cNvSpPr>
            <a:spLocks noChangeArrowheads="1"/>
          </p:cNvSpPr>
          <p:nvPr/>
        </p:nvSpPr>
        <p:spPr bwMode="auto">
          <a:xfrm>
            <a:off x="4113358" y="5582805"/>
            <a:ext cx="1846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1400">
                <a:latin typeface="Verdana" panose="020B0604030504040204" pitchFamily="34" charset="0"/>
                <a:cs typeface="Times New Roman" panose="02020603050405020304" pitchFamily="18" charset="0"/>
              </a:rPr>
              <a:t>Доставочный пакет</a:t>
            </a:r>
          </a:p>
        </p:txBody>
      </p:sp>
      <p:sp>
        <p:nvSpPr>
          <p:cNvPr id="40974" name="Прямоугольник 42"/>
          <p:cNvSpPr>
            <a:spLocks noChangeArrowheads="1"/>
          </p:cNvSpPr>
          <p:nvPr/>
        </p:nvSpPr>
        <p:spPr bwMode="auto">
          <a:xfrm>
            <a:off x="6281883" y="5479618"/>
            <a:ext cx="18446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1400">
                <a:latin typeface="Verdana" panose="020B0604030504040204" pitchFamily="34" charset="0"/>
                <a:cs typeface="Times New Roman" panose="02020603050405020304" pitchFamily="18" charset="0"/>
              </a:rPr>
              <a:t>Компакт-диск с электронными КИМ</a:t>
            </a:r>
          </a:p>
        </p:txBody>
      </p:sp>
      <p:sp>
        <p:nvSpPr>
          <p:cNvPr id="40975" name="Прямоугольник 43"/>
          <p:cNvSpPr>
            <a:spLocks noChangeArrowheads="1"/>
          </p:cNvSpPr>
          <p:nvPr/>
        </p:nvSpPr>
        <p:spPr bwMode="auto">
          <a:xfrm>
            <a:off x="8691708" y="5392304"/>
            <a:ext cx="1844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1400">
                <a:latin typeface="Verdana" panose="020B0604030504040204" pitchFamily="34" charset="0"/>
                <a:cs typeface="Times New Roman" panose="02020603050405020304" pitchFamily="18" charset="0"/>
              </a:rPr>
              <a:t>5 ИК с бланками регистрации</a:t>
            </a:r>
          </a:p>
        </p:txBody>
      </p:sp>
    </p:spTree>
    <p:extLst>
      <p:ext uri="{BB962C8B-B14F-4D97-AF65-F5344CB8AC3E}">
        <p14:creationId xmlns:p14="http://schemas.microsoft.com/office/powerpoint/2010/main" val="4139052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2642" y="0"/>
            <a:ext cx="11961170" cy="787908"/>
          </a:xfrm>
          <a:solidFill>
            <a:schemeClr val="bg1">
              <a:lumMod val="95000"/>
            </a:schemeClr>
          </a:solidFill>
        </p:spPr>
        <p:txBody>
          <a:bodyPr vert="horz" wrap="square" lIns="121920" tIns="60960" rIns="121920" bIns="60960" rtlCol="0" anchor="ctr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ru-RU" sz="2400" b="1" dirty="0">
                <a:solidFill>
                  <a:srgbClr val="2E31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n-ea"/>
                <a:cs typeface="+mn-cs"/>
              </a:rPr>
              <a:t>Количество отмененных результатов за нарушение порядка проведения ЕГЭ в 2014 г. (основной этап)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510248"/>
              </p:ext>
            </p:extLst>
          </p:nvPr>
        </p:nvGraphicFramePr>
        <p:xfrm>
          <a:off x="157669" y="689546"/>
          <a:ext cx="11905326" cy="615522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226780"/>
                <a:gridCol w="945521"/>
                <a:gridCol w="645357"/>
                <a:gridCol w="641604"/>
                <a:gridCol w="645357"/>
                <a:gridCol w="645357"/>
                <a:gridCol w="641604"/>
                <a:gridCol w="645357"/>
                <a:gridCol w="645357"/>
                <a:gridCol w="645357"/>
                <a:gridCol w="645357"/>
                <a:gridCol w="641604"/>
                <a:gridCol w="645357"/>
                <a:gridCol w="645357"/>
              </a:tblGrid>
              <a:tr h="7275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Cambria" panose="02040503050406030204" pitchFamily="18" charset="0"/>
                        </a:rPr>
                        <a:t>Наименование </a:t>
                      </a:r>
                      <a:endParaRPr lang="ru-RU" sz="1200" b="1" u="none" strike="noStrike" dirty="0" smtClean="0"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Cambria" panose="02040503050406030204" pitchFamily="18" charset="0"/>
                        </a:rPr>
                        <a:t>муниципального образования</a:t>
                      </a:r>
                      <a:endParaRPr lang="ru-RU" sz="12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Cambria" panose="02040503050406030204" pitchFamily="18" charset="0"/>
                        </a:rPr>
                        <a:t>Удалён(не завершил по н/у </a:t>
                      </a:r>
                      <a:r>
                        <a:rPr lang="ru-RU" sz="1200" b="1" u="none" strike="noStrike" dirty="0" err="1">
                          <a:effectLst/>
                          <a:latin typeface="Cambria" panose="02040503050406030204" pitchFamily="18" charset="0"/>
                        </a:rPr>
                        <a:t>прич</a:t>
                      </a:r>
                      <a:r>
                        <a:rPr lang="ru-RU" sz="1200" b="1" u="none" strike="noStrike" dirty="0">
                          <a:effectLst/>
                          <a:latin typeface="Cambria" panose="02040503050406030204" pitchFamily="18" charset="0"/>
                        </a:rPr>
                        <a:t>)</a:t>
                      </a:r>
                      <a:endParaRPr lang="ru-RU" sz="12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Cambria" panose="02040503050406030204" pitchFamily="18" charset="0"/>
                        </a:rPr>
                        <a:t>Использование мобильного телефона без права пересдачи</a:t>
                      </a:r>
                      <a:endParaRPr lang="ru-RU" sz="12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Cambria" panose="02040503050406030204" pitchFamily="18" charset="0"/>
                        </a:rPr>
                        <a:t>Использование шпаргалки и пр. без права пересдачи</a:t>
                      </a:r>
                      <a:endParaRPr lang="ru-RU" sz="12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Cambria" panose="02040503050406030204" pitchFamily="18" charset="0"/>
                        </a:rPr>
                        <a:t>Прочие нарушения</a:t>
                      </a:r>
                      <a:endParaRPr lang="ru-RU" sz="12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Cambria" panose="02040503050406030204" pitchFamily="18" charset="0"/>
                        </a:rPr>
                        <a:t>ИТОГО</a:t>
                      </a:r>
                      <a:endParaRPr lang="ru-RU" sz="12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087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Физика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Русский язык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err="1" smtClean="0">
                          <a:effectLst/>
                          <a:latin typeface="Cambria" panose="02040503050406030204" pitchFamily="18" charset="0"/>
                        </a:rPr>
                        <a:t>Матема</a:t>
                      </a:r>
                      <a:r>
                        <a:rPr lang="ru-RU" sz="1200" u="none" strike="noStrike" dirty="0" smtClean="0">
                          <a:effectLst/>
                          <a:latin typeface="Cambria" panose="02040503050406030204" pitchFamily="18" charset="0"/>
                        </a:rPr>
                        <a:t>-тика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Физика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История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Обществознание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Биология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История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err="1" smtClean="0">
                          <a:effectLst/>
                          <a:latin typeface="Cambria" panose="02040503050406030204" pitchFamily="18" charset="0"/>
                        </a:rPr>
                        <a:t>Геогра-фия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Англ. язык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Обществознание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История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655" marR="6655" marT="665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Cambria" panose="02040503050406030204" pitchFamily="18" charset="0"/>
                        </a:rPr>
                        <a:t>г. Ростов-на-Дону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Cambria" panose="02040503050406030204" pitchFamily="18" charset="0"/>
                        </a:rPr>
                        <a:t>16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ru-RU" sz="1100" i="1" u="none" strike="noStrike" dirty="0">
                          <a:effectLst/>
                          <a:latin typeface="Cambria" panose="02040503050406030204" pitchFamily="18" charset="0"/>
                        </a:rPr>
                        <a:t>Ворошиловский район </a:t>
                      </a:r>
                      <a:r>
                        <a:rPr lang="ru-RU" sz="1100" i="1" u="none" strike="noStrike" dirty="0" err="1">
                          <a:effectLst/>
                          <a:latin typeface="Cambria" panose="02040503050406030204" pitchFamily="18" charset="0"/>
                        </a:rPr>
                        <a:t>г.Ростова</a:t>
                      </a:r>
                      <a:r>
                        <a:rPr lang="ru-RU" sz="1100" i="1" u="none" strike="noStrike" dirty="0">
                          <a:effectLst/>
                          <a:latin typeface="Cambria" panose="02040503050406030204" pitchFamily="18" charset="0"/>
                        </a:rPr>
                        <a:t>-на-Дону</a:t>
                      </a:r>
                      <a:endParaRPr lang="ru-RU" sz="11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 dirty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>
                          <a:effectLst/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ru-RU" sz="1100" i="1" u="none" strike="noStrike" dirty="0">
                          <a:effectLst/>
                          <a:latin typeface="Cambria" panose="02040503050406030204" pitchFamily="18" charset="0"/>
                        </a:rPr>
                        <a:t>Железнодорожный район </a:t>
                      </a:r>
                      <a:r>
                        <a:rPr lang="ru-RU" sz="1100" i="1" u="none" strike="noStrike" dirty="0" err="1">
                          <a:effectLst/>
                          <a:latin typeface="Cambria" panose="02040503050406030204" pitchFamily="18" charset="0"/>
                        </a:rPr>
                        <a:t>г.Ростова</a:t>
                      </a:r>
                      <a:r>
                        <a:rPr lang="ru-RU" sz="1100" i="1" u="none" strike="noStrike" dirty="0">
                          <a:effectLst/>
                          <a:latin typeface="Cambria" panose="02040503050406030204" pitchFamily="18" charset="0"/>
                        </a:rPr>
                        <a:t>-на-Дону</a:t>
                      </a:r>
                      <a:endParaRPr lang="ru-RU" sz="11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ru-RU" sz="1100" i="1" u="none" strike="noStrike" dirty="0">
                          <a:effectLst/>
                          <a:latin typeface="Cambria" panose="02040503050406030204" pitchFamily="18" charset="0"/>
                        </a:rPr>
                        <a:t>Кировский район </a:t>
                      </a:r>
                      <a:r>
                        <a:rPr lang="ru-RU" sz="1100" i="1" u="none" strike="noStrike" dirty="0" err="1">
                          <a:effectLst/>
                          <a:latin typeface="Cambria" panose="02040503050406030204" pitchFamily="18" charset="0"/>
                        </a:rPr>
                        <a:t>г.Ростова</a:t>
                      </a:r>
                      <a:r>
                        <a:rPr lang="ru-RU" sz="1100" i="1" u="none" strike="noStrike" dirty="0">
                          <a:effectLst/>
                          <a:latin typeface="Cambria" panose="02040503050406030204" pitchFamily="18" charset="0"/>
                        </a:rPr>
                        <a:t>-на-Дону</a:t>
                      </a:r>
                      <a:endParaRPr lang="ru-RU" sz="11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ru-RU" sz="1100" i="1" u="none" strike="noStrike" dirty="0">
                          <a:effectLst/>
                          <a:latin typeface="Cambria" panose="02040503050406030204" pitchFamily="18" charset="0"/>
                        </a:rPr>
                        <a:t>Ленинский район г. Ростова-на-Дону</a:t>
                      </a:r>
                      <a:endParaRPr lang="ru-RU" sz="11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>
                          <a:effectLst/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ru-RU" sz="1100" i="1" u="none" strike="noStrike" dirty="0">
                          <a:effectLst/>
                          <a:latin typeface="Cambria" panose="02040503050406030204" pitchFamily="18" charset="0"/>
                        </a:rPr>
                        <a:t>Октябрьский район </a:t>
                      </a:r>
                      <a:r>
                        <a:rPr lang="ru-RU" sz="1100" i="1" u="none" strike="noStrike" dirty="0" err="1">
                          <a:effectLst/>
                          <a:latin typeface="Cambria" panose="02040503050406030204" pitchFamily="18" charset="0"/>
                        </a:rPr>
                        <a:t>г.Ростова</a:t>
                      </a:r>
                      <a:r>
                        <a:rPr lang="ru-RU" sz="1100" i="1" u="none" strike="noStrike" dirty="0">
                          <a:effectLst/>
                          <a:latin typeface="Cambria" panose="02040503050406030204" pitchFamily="18" charset="0"/>
                        </a:rPr>
                        <a:t>-на-Дону</a:t>
                      </a:r>
                      <a:endParaRPr lang="ru-RU" sz="11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 dirty="0"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ru-RU" sz="12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>
                          <a:effectLst/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ru-RU" sz="1100" i="1" u="none" strike="noStrike" dirty="0">
                          <a:effectLst/>
                          <a:latin typeface="Cambria" panose="02040503050406030204" pitchFamily="18" charset="0"/>
                        </a:rPr>
                        <a:t>Первомайский район </a:t>
                      </a:r>
                      <a:r>
                        <a:rPr lang="ru-RU" sz="1100" i="1" u="none" strike="noStrike" dirty="0" err="1">
                          <a:effectLst/>
                          <a:latin typeface="Cambria" panose="02040503050406030204" pitchFamily="18" charset="0"/>
                        </a:rPr>
                        <a:t>г.Ростова</a:t>
                      </a:r>
                      <a:r>
                        <a:rPr lang="ru-RU" sz="1100" i="1" u="none" strike="noStrike" dirty="0">
                          <a:effectLst/>
                          <a:latin typeface="Cambria" panose="02040503050406030204" pitchFamily="18" charset="0"/>
                        </a:rPr>
                        <a:t>-на-Дону</a:t>
                      </a:r>
                      <a:endParaRPr lang="ru-RU" sz="11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ru-RU" sz="1100" i="1" u="none" strike="noStrike" dirty="0">
                          <a:effectLst/>
                          <a:latin typeface="Cambria" panose="02040503050406030204" pitchFamily="18" charset="0"/>
                        </a:rPr>
                        <a:t>Пролетарский </a:t>
                      </a:r>
                      <a:r>
                        <a:rPr lang="ru-RU" sz="1100" i="1" u="none" strike="noStrike" dirty="0" smtClean="0">
                          <a:effectLst/>
                          <a:latin typeface="Cambria" panose="02040503050406030204" pitchFamily="18" charset="0"/>
                        </a:rPr>
                        <a:t>район </a:t>
                      </a:r>
                      <a:r>
                        <a:rPr lang="ru-RU" sz="1100" i="1" u="none" strike="noStrike" dirty="0" err="1" smtClean="0">
                          <a:effectLst/>
                          <a:latin typeface="Cambria" panose="02040503050406030204" pitchFamily="18" charset="0"/>
                        </a:rPr>
                        <a:t>г.Ростова</a:t>
                      </a:r>
                      <a:r>
                        <a:rPr lang="ru-RU" sz="1100" i="1" u="none" strike="noStrike" dirty="0" smtClean="0">
                          <a:effectLst/>
                          <a:latin typeface="Cambria" panose="02040503050406030204" pitchFamily="18" charset="0"/>
                        </a:rPr>
                        <a:t>-на-Дону</a:t>
                      </a:r>
                      <a:endParaRPr lang="ru-RU" sz="11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 dirty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effectLst/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ru-RU" sz="1100" i="1" u="none" strike="noStrike" dirty="0">
                          <a:effectLst/>
                          <a:latin typeface="Cambria" panose="02040503050406030204" pitchFamily="18" charset="0"/>
                        </a:rPr>
                        <a:t>Советский район </a:t>
                      </a:r>
                      <a:r>
                        <a:rPr lang="ru-RU" sz="1100" i="1" u="none" strike="noStrike" dirty="0" err="1">
                          <a:effectLst/>
                          <a:latin typeface="Cambria" panose="02040503050406030204" pitchFamily="18" charset="0"/>
                        </a:rPr>
                        <a:t>г.Ростова</a:t>
                      </a:r>
                      <a:r>
                        <a:rPr lang="ru-RU" sz="1100" i="1" u="none" strike="noStrike" dirty="0">
                          <a:effectLst/>
                          <a:latin typeface="Cambria" panose="02040503050406030204" pitchFamily="18" charset="0"/>
                        </a:rPr>
                        <a:t>-на-Дону</a:t>
                      </a:r>
                      <a:endParaRPr lang="ru-RU" sz="11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 dirty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1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effectLst/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Азовский район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Cambria" panose="02040503050406030204" pitchFamily="18" charset="0"/>
                        </a:rPr>
                        <a:t>0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err="1">
                          <a:effectLst/>
                          <a:latin typeface="Cambria" panose="02040503050406030204" pitchFamily="18" charset="0"/>
                        </a:rPr>
                        <a:t>Аксайский</a:t>
                      </a:r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 район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Багаевский район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Егорлыкский район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Константиновский район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Мясниковский район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7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Некпиновский район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Обпивский район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Песчанокопский район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Красносулинский район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Миллеровский район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г.Новочеркасск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г.Новошахтинск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г.Таганрог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г. Шахты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21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 smtClean="0">
                          <a:effectLst/>
                          <a:latin typeface="Cambria" panose="02040503050406030204" pitchFamily="18" charset="0"/>
                        </a:rPr>
                        <a:t>Итого:</a:t>
                      </a:r>
                      <a:endParaRPr lang="ru-RU" sz="13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ru-RU" sz="13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Cambria" panose="02040503050406030204" pitchFamily="18" charset="0"/>
                        </a:rPr>
                        <a:t>6</a:t>
                      </a:r>
                      <a:endParaRPr lang="ru-RU" sz="13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Cambria" panose="02040503050406030204" pitchFamily="18" charset="0"/>
                        </a:rPr>
                        <a:t>12</a:t>
                      </a:r>
                      <a:endParaRPr lang="ru-RU" sz="13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ru-RU" sz="13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Cambria" panose="02040503050406030204" pitchFamily="18" charset="0"/>
                        </a:rPr>
                        <a:t>6</a:t>
                      </a:r>
                      <a:endParaRPr lang="ru-RU" sz="13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ru-RU" sz="13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3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ru-RU" sz="13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ru-RU" sz="13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3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3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3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873" marR="8873" marT="887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Cambria" panose="02040503050406030204" pitchFamily="18" charset="0"/>
                        </a:rPr>
                        <a:t>42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24466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Номер слайда 1"/>
          <p:cNvSpPr txBox="1">
            <a:spLocks noGrp="1"/>
          </p:cNvSpPr>
          <p:nvPr/>
        </p:nvSpPr>
        <p:spPr bwMode="auto">
          <a:xfrm>
            <a:off x="8332355" y="6222856"/>
            <a:ext cx="2351088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B2EDE240-0066-4363-A521-99437BC80BDC}" type="slidenum">
              <a:rPr lang="ru-RU" sz="1400" b="1">
                <a:solidFill>
                  <a:schemeClr val="bg1"/>
                </a:solidFill>
              </a:rPr>
              <a:pPr algn="r"/>
              <a:t>30</a:t>
            </a:fld>
            <a:endParaRPr lang="ru-RU" sz="1400" b="1">
              <a:solidFill>
                <a:schemeClr val="bg1"/>
              </a:solidFill>
            </a:endParaRPr>
          </a:p>
        </p:txBody>
      </p:sp>
      <p:sp>
        <p:nvSpPr>
          <p:cNvPr id="43011" name="Прямоугольник 15"/>
          <p:cNvSpPr>
            <a:spLocks noChangeArrowheads="1"/>
          </p:cNvSpPr>
          <p:nvPr/>
        </p:nvSpPr>
        <p:spPr bwMode="auto">
          <a:xfrm>
            <a:off x="1823605" y="1092056"/>
            <a:ext cx="8909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ru-RU" sz="2400" b="1">
                <a:solidFill>
                  <a:schemeClr val="tx2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Особенности использования электронных КИМ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588655" y="1552941"/>
            <a:ext cx="8928100" cy="2343719"/>
          </a:xfrm>
          <a:prstGeom prst="rect">
            <a:avLst/>
          </a:prstGeom>
        </p:spPr>
        <p:txBody>
          <a:bodyPr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57188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2" algn="just">
              <a:spcAft>
                <a:spcPct val="35000"/>
              </a:spcAft>
              <a:buClr>
                <a:schemeClr val="tx1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Ключ доступа к КИМ </a:t>
            </a:r>
            <a:r>
              <a:rPr 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распространяется через Федеральный портал в день экзамена</a:t>
            </a:r>
            <a:endParaRPr lang="ru-RU" sz="22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>
              <a:spcAft>
                <a:spcPct val="35000"/>
              </a:spcAft>
              <a:buClr>
                <a:schemeClr val="tx1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Все члены ГЭК заблаговременно получают </a:t>
            </a:r>
            <a:r>
              <a:rPr lang="ru-RU" sz="2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электронную подпись</a:t>
            </a:r>
            <a:r>
              <a:rPr 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>
                <a:latin typeface="Times New Roman" panose="02020603050405020304" pitchFamily="18" charset="0"/>
              </a:rPr>
              <a:t>в удостоверяющем центре на защищённом носителе (токене).</a:t>
            </a:r>
            <a:endParaRPr lang="ru-RU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ctr">
              <a:spcAft>
                <a:spcPct val="35000"/>
              </a:spcAft>
              <a:buClr>
                <a:schemeClr val="tx1"/>
              </a:buClr>
              <a:buSzPct val="150000"/>
              <a:buFont typeface="Wingdings" panose="05000000000000000000" pitchFamily="2" charset="2"/>
              <a:buNone/>
            </a:pPr>
            <a:endParaRPr lang="ru-RU" sz="14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ctr">
              <a:spcAft>
                <a:spcPct val="35000"/>
              </a:spcAft>
              <a:buClr>
                <a:schemeClr val="tx1"/>
              </a:buClr>
              <a:buSzPct val="150000"/>
              <a:buFont typeface="Wingdings" panose="05000000000000000000" pitchFamily="2" charset="2"/>
              <a:buNone/>
            </a:pPr>
            <a:r>
              <a:rPr lang="ru-RU" sz="2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 обеспечения устного экзамена</a:t>
            </a:r>
          </a:p>
        </p:txBody>
      </p:sp>
      <p:pic>
        <p:nvPicPr>
          <p:cNvPr id="43013" name="Picture 8" descr="http://winda41.ru/d/472881/d/241814806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855" y="3824143"/>
            <a:ext cx="1436688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 descr="http://www.originalam.net/img/pages/16.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606" y="4097194"/>
            <a:ext cx="1228725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Прямоугольник 40"/>
          <p:cNvSpPr>
            <a:spLocks noChangeArrowheads="1"/>
          </p:cNvSpPr>
          <p:nvPr/>
        </p:nvSpPr>
        <p:spPr bwMode="auto">
          <a:xfrm>
            <a:off x="3804806" y="5314807"/>
            <a:ext cx="2468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1400">
                <a:latin typeface="Verdana" panose="020B0604030504040204" pitchFamily="34" charset="0"/>
                <a:cs typeface="Times New Roman" panose="02020603050405020304" pitchFamily="18" charset="0"/>
              </a:rPr>
              <a:t>Ключ доступа к КИМ</a:t>
            </a:r>
          </a:p>
        </p:txBody>
      </p:sp>
      <p:pic>
        <p:nvPicPr>
          <p:cNvPr id="43016" name="Picture 4" descr="http://upload.wikimedia.org/wikipedia/commons/thumb/6/65/Usbdrive_icon.svg/220px-Usbdrive_icon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093" y="4094018"/>
            <a:ext cx="11557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Прямоугольник 42"/>
          <p:cNvSpPr>
            <a:spLocks noChangeArrowheads="1"/>
          </p:cNvSpPr>
          <p:nvPr/>
        </p:nvSpPr>
        <p:spPr bwMode="auto">
          <a:xfrm>
            <a:off x="6193994" y="5262418"/>
            <a:ext cx="2232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1400">
                <a:latin typeface="Verdana" panose="020B0604030504040204" pitchFamily="34" charset="0"/>
                <a:cs typeface="Times New Roman" panose="02020603050405020304" pitchFamily="18" charset="0"/>
              </a:rPr>
              <a:t>Персональная ЭП </a:t>
            </a:r>
          </a:p>
          <a:p>
            <a:pPr algn="ctr"/>
            <a:r>
              <a:rPr lang="ru-RU" sz="1400">
                <a:latin typeface="Verdana" panose="020B0604030504040204" pitchFamily="34" charset="0"/>
                <a:cs typeface="Times New Roman" panose="02020603050405020304" pitchFamily="18" charset="0"/>
              </a:rPr>
              <a:t>члена ГЭК</a:t>
            </a:r>
          </a:p>
        </p:txBody>
      </p:sp>
      <p:sp>
        <p:nvSpPr>
          <p:cNvPr id="44" name="Плюс 43"/>
          <p:cNvSpPr/>
          <p:nvPr/>
        </p:nvSpPr>
        <p:spPr>
          <a:xfrm>
            <a:off x="5689169" y="4165457"/>
            <a:ext cx="769937" cy="72072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" name="Плюс 45"/>
          <p:cNvSpPr/>
          <p:nvPr/>
        </p:nvSpPr>
        <p:spPr>
          <a:xfrm>
            <a:off x="3228544" y="4157518"/>
            <a:ext cx="769937" cy="7191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7" name="Плюс 46"/>
          <p:cNvSpPr/>
          <p:nvPr/>
        </p:nvSpPr>
        <p:spPr>
          <a:xfrm>
            <a:off x="7994219" y="4111482"/>
            <a:ext cx="769937" cy="71913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021" name="Прямоугольник 47"/>
          <p:cNvSpPr>
            <a:spLocks noChangeArrowheads="1"/>
          </p:cNvSpPr>
          <p:nvPr/>
        </p:nvSpPr>
        <p:spPr bwMode="auto">
          <a:xfrm>
            <a:off x="8281556" y="5260832"/>
            <a:ext cx="22320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1400">
                <a:latin typeface="Verdana" panose="020B0604030504040204" pitchFamily="34" charset="0"/>
                <a:cs typeface="Times New Roman" panose="02020603050405020304" pitchFamily="18" charset="0"/>
              </a:rPr>
              <a:t>Специализированное программное обеспечение</a:t>
            </a:r>
          </a:p>
        </p:txBody>
      </p:sp>
      <p:pic>
        <p:nvPicPr>
          <p:cNvPr id="43022" name="Picture 4" descr="http://softoplace.ru/images/test/system_information_viewer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793" y="3787631"/>
            <a:ext cx="1458912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3" name="Прямоугольник 49"/>
          <p:cNvSpPr>
            <a:spLocks noChangeArrowheads="1"/>
          </p:cNvSpPr>
          <p:nvPr/>
        </p:nvSpPr>
        <p:spPr bwMode="auto">
          <a:xfrm>
            <a:off x="1604530" y="5325918"/>
            <a:ext cx="23939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1400">
                <a:latin typeface="Verdana" panose="020B0604030504040204" pitchFamily="34" charset="0"/>
                <a:cs typeface="Times New Roman" panose="02020603050405020304" pitchFamily="18" charset="0"/>
              </a:rPr>
              <a:t>Электронный КИМ на компакт-диске в доставочном пакете </a:t>
            </a:r>
          </a:p>
        </p:txBody>
      </p:sp>
      <p:pic>
        <p:nvPicPr>
          <p:cNvPr id="43024" name="Picture 2" descr="http://www.softcom.ua/main/about/images/certificate-ic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19196" r="9930" b="18790"/>
          <a:stretch>
            <a:fillRect/>
          </a:stretch>
        </p:blipFill>
        <p:spPr bwMode="auto">
          <a:xfrm>
            <a:off x="6532130" y="4605193"/>
            <a:ext cx="59213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1764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/>
          <p:cNvSpPr/>
          <p:nvPr/>
        </p:nvSpPr>
        <p:spPr>
          <a:xfrm>
            <a:off x="6965662" y="1046740"/>
            <a:ext cx="3671888" cy="46863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b"/>
          <a:lstStyle/>
          <a:p>
            <a:pPr algn="ctr">
              <a:defRPr/>
            </a:pPr>
            <a:r>
              <a:rPr lang="ru-RU" b="1" i="1" dirty="0">
                <a:solidFill>
                  <a:srgbClr val="0070C0"/>
                </a:solidFill>
              </a:rPr>
              <a:t>Аудитории проведения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5020976" y="3310515"/>
            <a:ext cx="5616575" cy="27051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b"/>
          <a:lstStyle/>
          <a:p>
            <a:pPr algn="ctr">
              <a:defRPr/>
            </a:pPr>
            <a:r>
              <a:rPr lang="ru-RU" b="1" i="1" dirty="0">
                <a:solidFill>
                  <a:srgbClr val="0070C0"/>
                </a:solidFill>
              </a:rPr>
              <a:t>Аудитории проведения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634837" y="1678566"/>
            <a:ext cx="3098800" cy="41798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b"/>
          <a:lstStyle/>
          <a:p>
            <a:pPr algn="ctr">
              <a:defRPr/>
            </a:pP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Аудитории подготовки</a:t>
            </a:r>
          </a:p>
        </p:txBody>
      </p:sp>
      <p:sp>
        <p:nvSpPr>
          <p:cNvPr id="45061" name="Номер слайда 1"/>
          <p:cNvSpPr txBox="1">
            <a:spLocks noGrp="1"/>
          </p:cNvSpPr>
          <p:nvPr/>
        </p:nvSpPr>
        <p:spPr bwMode="auto">
          <a:xfrm>
            <a:off x="8378537" y="6352165"/>
            <a:ext cx="2351088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4511C926-BF53-43FC-9726-548C319B4B67}" type="slidenum">
              <a:rPr lang="ru-RU" sz="1400" b="1">
                <a:solidFill>
                  <a:schemeClr val="bg1"/>
                </a:solidFill>
              </a:rPr>
              <a:pPr algn="r"/>
              <a:t>31</a:t>
            </a:fld>
            <a:endParaRPr lang="ru-RU" sz="1400" b="1">
              <a:solidFill>
                <a:schemeClr val="bg1"/>
              </a:solidFill>
            </a:endParaRPr>
          </a:p>
        </p:txBody>
      </p:sp>
      <p:pic>
        <p:nvPicPr>
          <p:cNvPr id="450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663" y="1767466"/>
            <a:ext cx="2390775" cy="174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000" y="1522990"/>
            <a:ext cx="2012950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162" y="3639127"/>
            <a:ext cx="25019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663" y="3639127"/>
            <a:ext cx="2390775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212" y="1049916"/>
            <a:ext cx="288925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226" y="3639127"/>
            <a:ext cx="250348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8" name="Прямоугольник 37"/>
          <p:cNvSpPr>
            <a:spLocks noChangeArrowheads="1"/>
          </p:cNvSpPr>
          <p:nvPr/>
        </p:nvSpPr>
        <p:spPr bwMode="auto">
          <a:xfrm>
            <a:off x="1742788" y="1191202"/>
            <a:ext cx="3527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ru-RU" sz="2400" b="1">
                <a:solidFill>
                  <a:schemeClr val="tx2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Общая схема ППЭ</a:t>
            </a:r>
          </a:p>
        </p:txBody>
      </p:sp>
      <p:pic>
        <p:nvPicPr>
          <p:cNvPr id="4506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000" y="2740602"/>
            <a:ext cx="5905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63" y="3040640"/>
            <a:ext cx="61277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663" y="3639128"/>
            <a:ext cx="322263" cy="282575"/>
          </a:xfrm>
          <a:prstGeom prst="rect">
            <a:avLst/>
          </a:prstGeom>
          <a:noFill/>
          <a:ln w="50800">
            <a:solidFill>
              <a:srgbClr val="C9AE9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213" y="3712153"/>
            <a:ext cx="322263" cy="282575"/>
          </a:xfrm>
          <a:prstGeom prst="rect">
            <a:avLst/>
          </a:prstGeom>
          <a:noFill/>
          <a:ln w="50800">
            <a:solidFill>
              <a:srgbClr val="C9AE9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3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500" y="3712153"/>
            <a:ext cx="322262" cy="282575"/>
          </a:xfrm>
          <a:prstGeom prst="rect">
            <a:avLst/>
          </a:prstGeom>
          <a:noFill/>
          <a:ln w="50800">
            <a:solidFill>
              <a:srgbClr val="C9AE9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663" y="1767466"/>
            <a:ext cx="322263" cy="282575"/>
          </a:xfrm>
          <a:prstGeom prst="rect">
            <a:avLst/>
          </a:prstGeom>
          <a:noFill/>
          <a:ln w="50800">
            <a:solidFill>
              <a:srgbClr val="C9AE9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438" y="2127828"/>
            <a:ext cx="322263" cy="282575"/>
          </a:xfrm>
          <a:prstGeom prst="rect">
            <a:avLst/>
          </a:prstGeom>
          <a:noFill/>
          <a:ln w="50800">
            <a:solidFill>
              <a:srgbClr val="C9AE9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700" y="1119766"/>
            <a:ext cx="322262" cy="282575"/>
          </a:xfrm>
          <a:prstGeom prst="rect">
            <a:avLst/>
          </a:prstGeom>
          <a:noFill/>
          <a:ln w="50800">
            <a:solidFill>
              <a:srgbClr val="C9AE9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695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Номер слайда 1"/>
          <p:cNvSpPr txBox="1">
            <a:spLocks noGrp="1"/>
          </p:cNvSpPr>
          <p:nvPr/>
        </p:nvSpPr>
        <p:spPr bwMode="auto">
          <a:xfrm>
            <a:off x="8267700" y="6573838"/>
            <a:ext cx="2351088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84D36269-3C5A-46B7-8FC8-83753487E083}" type="slidenum">
              <a:rPr lang="ru-RU" sz="1400" b="1">
                <a:solidFill>
                  <a:schemeClr val="bg1"/>
                </a:solidFill>
              </a:rPr>
              <a:pPr algn="r"/>
              <a:t>32</a:t>
            </a:fld>
            <a:endParaRPr lang="ru-RU" sz="1400" b="1">
              <a:solidFill>
                <a:schemeClr val="bg1"/>
              </a:solidFill>
            </a:endParaRPr>
          </a:p>
        </p:txBody>
      </p:sp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ru-RU"/>
          </a:p>
        </p:txBody>
      </p:sp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218" y="674254"/>
            <a:ext cx="8324925" cy="557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076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Номер слайда 1"/>
          <p:cNvSpPr txBox="1">
            <a:spLocks noGrp="1"/>
          </p:cNvSpPr>
          <p:nvPr/>
        </p:nvSpPr>
        <p:spPr bwMode="auto">
          <a:xfrm>
            <a:off x="8267700" y="6573838"/>
            <a:ext cx="2351088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A5D4A179-4726-4357-AA88-909E97D5667E}" type="slidenum">
              <a:rPr lang="ru-RU" sz="1400" b="1">
                <a:solidFill>
                  <a:schemeClr val="bg1"/>
                </a:solidFill>
              </a:rPr>
              <a:pPr algn="r"/>
              <a:t>33</a:t>
            </a:fld>
            <a:endParaRPr lang="ru-RU" sz="1400" b="1">
              <a:solidFill>
                <a:schemeClr val="bg1"/>
              </a:solidFill>
            </a:endParaRPr>
          </a:p>
        </p:txBody>
      </p:sp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ru-RU"/>
          </a:p>
        </p:txBody>
      </p:sp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037" y="672822"/>
            <a:ext cx="7408864" cy="558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7345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Номер слайда 1"/>
          <p:cNvSpPr txBox="1">
            <a:spLocks noGrp="1"/>
          </p:cNvSpPr>
          <p:nvPr/>
        </p:nvSpPr>
        <p:spPr bwMode="auto">
          <a:xfrm>
            <a:off x="8267700" y="6573838"/>
            <a:ext cx="2351088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057C0FCB-315A-48E6-B410-E638BD8D2064}" type="slidenum">
              <a:rPr lang="ru-RU" sz="1400" b="1">
                <a:solidFill>
                  <a:schemeClr val="bg1"/>
                </a:solidFill>
              </a:rPr>
              <a:pPr algn="r"/>
              <a:t>34</a:t>
            </a:fld>
            <a:endParaRPr lang="ru-RU" sz="1400" b="1">
              <a:solidFill>
                <a:schemeClr val="bg1"/>
              </a:solidFill>
            </a:endParaRP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33" y="701964"/>
            <a:ext cx="8702826" cy="5526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3788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Скругленный прямоугольник 27"/>
          <p:cNvSpPr/>
          <p:nvPr/>
        </p:nvSpPr>
        <p:spPr>
          <a:xfrm>
            <a:off x="4852988" y="1733262"/>
            <a:ext cx="4483100" cy="1874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251" name="Прямоугольник 28"/>
          <p:cNvSpPr>
            <a:spLocks noChangeArrowheads="1"/>
          </p:cNvSpPr>
          <p:nvPr/>
        </p:nvSpPr>
        <p:spPr bwMode="auto">
          <a:xfrm>
            <a:off x="4864101" y="3269962"/>
            <a:ext cx="33194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1600" b="1" i="1">
                <a:solidFill>
                  <a:srgbClr val="0070C0"/>
                </a:solidFill>
                <a:latin typeface="Verdana" panose="020B0604030504040204" pitchFamily="34" charset="0"/>
                <a:cs typeface="Shruti" panose="020B0502040204020203" pitchFamily="34" charset="0"/>
              </a:rPr>
              <a:t>Штаб ППЭ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598614" y="1733262"/>
            <a:ext cx="3057525" cy="1874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253" name="Номер слайда 1"/>
          <p:cNvSpPr txBox="1">
            <a:spLocks noGrp="1"/>
          </p:cNvSpPr>
          <p:nvPr/>
        </p:nvSpPr>
        <p:spPr bwMode="auto">
          <a:xfrm>
            <a:off x="8267700" y="6573838"/>
            <a:ext cx="2351088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C8FD0583-8D74-4DBD-BDD3-5ED909FA02A0}" type="slidenum">
              <a:rPr lang="ru-RU" sz="1400" b="1">
                <a:solidFill>
                  <a:schemeClr val="bg1"/>
                </a:solidFill>
              </a:rPr>
              <a:pPr algn="r"/>
              <a:t>35</a:t>
            </a:fld>
            <a:endParaRPr lang="ru-RU" sz="1400" b="1">
              <a:solidFill>
                <a:schemeClr val="bg1"/>
              </a:solidFill>
            </a:endParaRPr>
          </a:p>
        </p:txBody>
      </p:sp>
      <p:sp>
        <p:nvSpPr>
          <p:cNvPr id="53254" name="Прямоугольник 7"/>
          <p:cNvSpPr>
            <a:spLocks noChangeArrowheads="1"/>
          </p:cNvSpPr>
          <p:nvPr/>
        </p:nvSpPr>
        <p:spPr bwMode="auto">
          <a:xfrm>
            <a:off x="1631950" y="1077625"/>
            <a:ext cx="8909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ru-RU" sz="2400" b="1">
                <a:solidFill>
                  <a:schemeClr val="tx2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Техническое обеспечение ППЭ</a:t>
            </a:r>
          </a:p>
        </p:txBody>
      </p:sp>
      <p:sp>
        <p:nvSpPr>
          <p:cNvPr id="53255" name="Прямоугольник 8"/>
          <p:cNvSpPr>
            <a:spLocks noChangeArrowheads="1"/>
          </p:cNvSpPr>
          <p:nvPr/>
        </p:nvSpPr>
        <p:spPr bwMode="auto">
          <a:xfrm>
            <a:off x="1524000" y="3608100"/>
            <a:ext cx="8909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ru-RU" sz="2400" b="1">
                <a:solidFill>
                  <a:schemeClr val="tx2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Кадровое обеспечение ППЭ</a:t>
            </a:r>
          </a:p>
        </p:txBody>
      </p:sp>
      <p:pic>
        <p:nvPicPr>
          <p:cNvPr id="532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38" y="1814226"/>
            <a:ext cx="10922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8" descr="http://www.ok24it.ru/images/general/printer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13" y="1814225"/>
            <a:ext cx="1014412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2" descr="http://www.veryicon.com/icon/png/Folder/Vista%20Style/My%20comp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2"/>
          <a:stretch>
            <a:fillRect/>
          </a:stretch>
        </p:blipFill>
        <p:spPr bwMode="auto">
          <a:xfrm>
            <a:off x="1917700" y="1733262"/>
            <a:ext cx="1100138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9" name="Прямоугольник 14"/>
          <p:cNvSpPr>
            <a:spLocks noChangeArrowheads="1"/>
          </p:cNvSpPr>
          <p:nvPr/>
        </p:nvSpPr>
        <p:spPr bwMode="auto">
          <a:xfrm>
            <a:off x="1524001" y="2671476"/>
            <a:ext cx="194786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1300" b="1">
                <a:latin typeface="Verdana" panose="020B0604030504040204" pitchFamily="34" charset="0"/>
                <a:cs typeface="Times New Roman" panose="02020603050405020304" pitchFamily="18" charset="0"/>
              </a:rPr>
              <a:t>Рабочие станции </a:t>
            </a:r>
          </a:p>
          <a:p>
            <a:pPr algn="ctr"/>
            <a:r>
              <a:rPr lang="ru-RU" sz="1300" b="1">
                <a:latin typeface="Verdana" panose="020B0604030504040204" pitchFamily="34" charset="0"/>
                <a:cs typeface="Times New Roman" panose="02020603050405020304" pitchFamily="18" charset="0"/>
              </a:rPr>
              <a:t>(без выхода в Интернет)</a:t>
            </a:r>
          </a:p>
        </p:txBody>
      </p:sp>
      <p:pic>
        <p:nvPicPr>
          <p:cNvPr id="53260" name="Picture 2" descr="C:\Users\adeynichenko\Desktop\УСКОМ 2014\Презентация по технологии для обучающего семинара\картинки\audio-headset_878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63" y="1812637"/>
            <a:ext cx="901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1" name="Прямоугольник 18"/>
          <p:cNvSpPr>
            <a:spLocks noChangeArrowheads="1"/>
          </p:cNvSpPr>
          <p:nvPr/>
        </p:nvSpPr>
        <p:spPr bwMode="auto">
          <a:xfrm>
            <a:off x="3381376" y="2641312"/>
            <a:ext cx="138747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1300" b="1">
                <a:latin typeface="Verdana" panose="020B0604030504040204" pitchFamily="34" charset="0"/>
                <a:cs typeface="Times New Roman" panose="02020603050405020304" pitchFamily="18" charset="0"/>
              </a:rPr>
              <a:t>Гарнитура</a:t>
            </a:r>
          </a:p>
          <a:p>
            <a:pPr algn="ctr"/>
            <a:r>
              <a:rPr lang="ru-RU" sz="1300" b="1">
                <a:latin typeface="Verdana" panose="020B0604030504040204" pitchFamily="34" charset="0"/>
                <a:cs typeface="Times New Roman" panose="02020603050405020304" pitchFamily="18" charset="0"/>
              </a:rPr>
              <a:t>для каждой станции</a:t>
            </a:r>
          </a:p>
        </p:txBody>
      </p:sp>
      <p:sp>
        <p:nvSpPr>
          <p:cNvPr id="53262" name="Прямоугольник 20"/>
          <p:cNvSpPr>
            <a:spLocks noChangeArrowheads="1"/>
          </p:cNvSpPr>
          <p:nvPr/>
        </p:nvSpPr>
        <p:spPr bwMode="auto">
          <a:xfrm>
            <a:off x="1631951" y="3269962"/>
            <a:ext cx="30464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1600" b="1" i="1">
                <a:solidFill>
                  <a:srgbClr val="0070C0"/>
                </a:solidFill>
                <a:latin typeface="Verdana" panose="020B0604030504040204" pitchFamily="34" charset="0"/>
                <a:cs typeface="Shruti" panose="020B0502040204020203" pitchFamily="34" charset="0"/>
              </a:rPr>
              <a:t>Аудитории проведения</a:t>
            </a:r>
          </a:p>
        </p:txBody>
      </p:sp>
      <p:sp>
        <p:nvSpPr>
          <p:cNvPr id="53263" name="Прямоугольник 29"/>
          <p:cNvSpPr>
            <a:spLocks noChangeArrowheads="1"/>
          </p:cNvSpPr>
          <p:nvPr/>
        </p:nvSpPr>
        <p:spPr bwMode="auto">
          <a:xfrm>
            <a:off x="4768851" y="2725450"/>
            <a:ext cx="21701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1300" b="1">
                <a:latin typeface="Verdana" panose="020B0604030504040204" pitchFamily="34" charset="0"/>
                <a:cs typeface="Times New Roman" panose="02020603050405020304" pitchFamily="18" charset="0"/>
              </a:rPr>
              <a:t>Рабочая станция с выходом в Интернет</a:t>
            </a:r>
          </a:p>
        </p:txBody>
      </p:sp>
      <p:pic>
        <p:nvPicPr>
          <p:cNvPr id="5326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1771362"/>
            <a:ext cx="966788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5" name="Прямоугольник 33"/>
          <p:cNvSpPr>
            <a:spLocks noChangeArrowheads="1"/>
          </p:cNvSpPr>
          <p:nvPr/>
        </p:nvSpPr>
        <p:spPr bwMode="auto">
          <a:xfrm>
            <a:off x="6821489" y="2755612"/>
            <a:ext cx="1362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400" b="1">
                <a:latin typeface="Verdana" panose="020B0604030504040204" pitchFamily="34" charset="0"/>
                <a:cs typeface="Times New Roman" panose="02020603050405020304" pitchFamily="18" charset="0"/>
              </a:rPr>
              <a:t>USB-</a:t>
            </a:r>
            <a:r>
              <a:rPr lang="ru-RU" sz="1400" b="1">
                <a:latin typeface="Verdana" panose="020B0604030504040204" pitchFamily="34" charset="0"/>
                <a:cs typeface="Times New Roman" panose="02020603050405020304" pitchFamily="18" charset="0"/>
              </a:rPr>
              <a:t>модем</a:t>
            </a:r>
          </a:p>
        </p:txBody>
      </p:sp>
      <p:pic>
        <p:nvPicPr>
          <p:cNvPr id="53266" name="Picture 4" descr="C:\Users\adeynichenko\Desktop\УСКОМ 2014\Презентация по технологии для обучающего семинара\картинки\usb_999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6" y="1938051"/>
            <a:ext cx="7461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7" name="Прямоугольник 34"/>
          <p:cNvSpPr>
            <a:spLocks noChangeArrowheads="1"/>
          </p:cNvSpPr>
          <p:nvPr/>
        </p:nvSpPr>
        <p:spPr bwMode="auto">
          <a:xfrm>
            <a:off x="8291513" y="2736562"/>
            <a:ext cx="103346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1300" b="1">
                <a:latin typeface="Verdana" panose="020B0604030504040204" pitchFamily="34" charset="0"/>
                <a:cs typeface="Times New Roman" panose="02020603050405020304" pitchFamily="18" charset="0"/>
              </a:rPr>
              <a:t>Принтер</a:t>
            </a:r>
          </a:p>
        </p:txBody>
      </p:sp>
      <p:sp>
        <p:nvSpPr>
          <p:cNvPr id="53268" name="Прямоугольник 35"/>
          <p:cNvSpPr>
            <a:spLocks noChangeArrowheads="1"/>
          </p:cNvSpPr>
          <p:nvPr/>
        </p:nvSpPr>
        <p:spPr bwMode="auto">
          <a:xfrm>
            <a:off x="9264651" y="2766726"/>
            <a:ext cx="1293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1300" b="1">
                <a:latin typeface="Verdana" panose="020B0604030504040204" pitchFamily="34" charset="0"/>
                <a:cs typeface="Times New Roman" panose="02020603050405020304" pitchFamily="18" charset="0"/>
              </a:rPr>
              <a:t>Флеш-носители для записи  ответов со станций по окончании экзамена</a:t>
            </a:r>
          </a:p>
        </p:txBody>
      </p:sp>
      <p:sp>
        <p:nvSpPr>
          <p:cNvPr id="53269" name="Прямоугольник 38"/>
          <p:cNvSpPr>
            <a:spLocks noChangeArrowheads="1"/>
          </p:cNvSpPr>
          <p:nvPr/>
        </p:nvSpPr>
        <p:spPr bwMode="auto">
          <a:xfrm>
            <a:off x="7415214" y="4284375"/>
            <a:ext cx="312578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400" b="1">
                <a:latin typeface="Verdana" panose="020B0604030504040204" pitchFamily="34" charset="0"/>
                <a:cs typeface="Times New Roman" panose="02020603050405020304" pitchFamily="18" charset="0"/>
              </a:rPr>
              <a:t>Организаторы в аудиториях проведения</a:t>
            </a:r>
          </a:p>
          <a:p>
            <a:endParaRPr lang="ru-RU" sz="1400" b="1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1400" b="1" i="1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Квалификационные требования: </a:t>
            </a:r>
          </a:p>
          <a:p>
            <a:r>
              <a:rPr lang="ru-RU" sz="1400" b="1" i="1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пользователь компьютера</a:t>
            </a:r>
          </a:p>
        </p:txBody>
      </p:sp>
      <p:pic>
        <p:nvPicPr>
          <p:cNvPr id="5327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4122450"/>
            <a:ext cx="1646237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1" name="Picture 7" descr="C:\Users\adeynichenko\Desktop\УСКОМ 2014\Презентация по технологии для обучающего семинара\картинки\1412282737_Admin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4182776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72" name="Прямоугольник 40"/>
          <p:cNvSpPr>
            <a:spLocks noChangeArrowheads="1"/>
          </p:cNvSpPr>
          <p:nvPr/>
        </p:nvSpPr>
        <p:spPr bwMode="auto">
          <a:xfrm>
            <a:off x="3216275" y="4500275"/>
            <a:ext cx="2535238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400" b="1">
                <a:latin typeface="Verdana" panose="020B0604030504040204" pitchFamily="34" charset="0"/>
                <a:cs typeface="Times New Roman" panose="02020603050405020304" pitchFamily="18" charset="0"/>
              </a:rPr>
              <a:t>Технический специалист</a:t>
            </a:r>
          </a:p>
          <a:p>
            <a:endParaRPr lang="ru-RU" sz="1400" b="1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1400" b="1" i="1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Не менее одного</a:t>
            </a:r>
          </a:p>
          <a:p>
            <a:r>
              <a:rPr lang="ru-RU" sz="1400" b="1" i="1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на ППЭ</a:t>
            </a:r>
          </a:p>
        </p:txBody>
      </p:sp>
    </p:spTree>
    <p:extLst>
      <p:ext uri="{BB962C8B-B14F-4D97-AF65-F5344CB8AC3E}">
        <p14:creationId xmlns:p14="http://schemas.microsoft.com/office/powerpoint/2010/main" val="22934822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>
          <a:xfrm>
            <a:off x="1715077" y="2846677"/>
            <a:ext cx="9036050" cy="2760662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57188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ru-RU" sz="2200" b="1">
                <a:solidFill>
                  <a:srgbClr val="0070C0"/>
                </a:solidFill>
                <a:latin typeface="Cambria" panose="02040503050406030204" pitchFamily="18" charset="0"/>
              </a:rPr>
              <a:t>Состав работ в штабе ППЭ:</a:t>
            </a:r>
          </a:p>
          <a:p>
            <a:pPr lvl="2" algn="just">
              <a:spcBef>
                <a:spcPts val="600"/>
              </a:spcBef>
              <a:spcAft>
                <a:spcPts val="600"/>
              </a:spcAft>
              <a:buClr>
                <a:srgbClr val="558ED5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>
                <a:latin typeface="Cambria" panose="02040503050406030204" pitchFamily="18" charset="0"/>
                <a:cs typeface="Times New Roman" panose="02020603050405020304" pitchFamily="18" charset="0"/>
              </a:rPr>
              <a:t>Проверка наличия доступа в Интернет</a:t>
            </a:r>
          </a:p>
          <a:p>
            <a:pPr lvl="2" algn="just">
              <a:spcBef>
                <a:spcPts val="600"/>
              </a:spcBef>
              <a:spcAft>
                <a:spcPts val="600"/>
              </a:spcAft>
              <a:buClr>
                <a:srgbClr val="558ED5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>
                <a:latin typeface="Cambria" panose="02040503050406030204" pitchFamily="18" charset="0"/>
                <a:cs typeface="Times New Roman" panose="02020603050405020304" pitchFamily="18" charset="0"/>
              </a:rPr>
              <a:t>Установка ПО авторизации на Федеральном портале</a:t>
            </a:r>
          </a:p>
          <a:p>
            <a:pPr lvl="2" algn="just">
              <a:spcBef>
                <a:spcPts val="600"/>
              </a:spcBef>
              <a:spcAft>
                <a:spcPts val="600"/>
              </a:spcAft>
              <a:buClr>
                <a:srgbClr val="558ED5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>
                <a:latin typeface="Cambria" panose="02040503050406030204" pitchFamily="18" charset="0"/>
                <a:cs typeface="Times New Roman" panose="02020603050405020304" pitchFamily="18" charset="0"/>
              </a:rPr>
              <a:t>Проверка соединения с Федеральным порталом</a:t>
            </a:r>
          </a:p>
          <a:p>
            <a:pPr lvl="2" algn="just">
              <a:spcBef>
                <a:spcPts val="600"/>
              </a:spcBef>
              <a:spcAft>
                <a:spcPts val="600"/>
              </a:spcAft>
              <a:buClr>
                <a:srgbClr val="558ED5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>
                <a:latin typeface="Cambria" panose="02040503050406030204" pitchFamily="18" charset="0"/>
                <a:cs typeface="Times New Roman" panose="02020603050405020304" pitchFamily="18" charset="0"/>
              </a:rPr>
              <a:t>Подготовка </a:t>
            </a:r>
            <a:r>
              <a:rPr lang="en-US">
                <a:latin typeface="Cambria" panose="02040503050406030204" pitchFamily="18" charset="0"/>
                <a:cs typeface="Times New Roman" panose="02020603050405020304" pitchFamily="18" charset="0"/>
              </a:rPr>
              <a:t>USB-</a:t>
            </a:r>
            <a:r>
              <a:rPr lang="ru-RU">
                <a:latin typeface="Cambria" panose="02040503050406030204" pitchFamily="18" charset="0"/>
                <a:cs typeface="Times New Roman" panose="02020603050405020304" pitchFamily="18" charset="0"/>
              </a:rPr>
              <a:t>модема для обеспечения резервного канала доступа в Интернет</a:t>
            </a:r>
          </a:p>
          <a:p>
            <a:pPr lvl="2" algn="just">
              <a:spcBef>
                <a:spcPts val="600"/>
              </a:spcBef>
              <a:spcAft>
                <a:spcPts val="600"/>
              </a:spcAft>
              <a:buClr>
                <a:srgbClr val="558ED5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>
                <a:latin typeface="Cambria" panose="02040503050406030204" pitchFamily="18" charset="0"/>
                <a:cs typeface="Times New Roman" panose="02020603050405020304" pitchFamily="18" charset="0"/>
              </a:rPr>
              <a:t>Подготовка флеш-носителей для переноса ключа доступа к КИМ, а также для доставки аудиозаписей ответов участников</a:t>
            </a:r>
          </a:p>
        </p:txBody>
      </p:sp>
      <p:sp>
        <p:nvSpPr>
          <p:cNvPr id="54275" name="TextBox 10"/>
          <p:cNvSpPr txBox="1">
            <a:spLocks noChangeArrowheads="1"/>
          </p:cNvSpPr>
          <p:nvPr/>
        </p:nvSpPr>
        <p:spPr bwMode="auto">
          <a:xfrm>
            <a:off x="2866015" y="1111539"/>
            <a:ext cx="6697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400" b="1">
                <a:solidFill>
                  <a:schemeClr val="tx2"/>
                </a:solidFill>
                <a:latin typeface="Cambria" panose="02040503050406030204" pitchFamily="18" charset="0"/>
              </a:rPr>
              <a:t>Подготовка ППЭ к проведению экзамена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715077" y="1759239"/>
            <a:ext cx="89281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70C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200" b="1" i="1">
                <a:solidFill>
                  <a:srgbClr val="0070C0"/>
                </a:solidFill>
                <a:latin typeface="Cambria" panose="02040503050406030204" pitchFamily="18" charset="0"/>
              </a:rPr>
              <a:t>Ответственный исполнитель:</a:t>
            </a:r>
            <a:r>
              <a:rPr lang="ru-RU" sz="2200">
                <a:latin typeface="Cambria" panose="02040503050406030204" pitchFamily="18" charset="0"/>
              </a:rPr>
              <a:t> технический специалист </a:t>
            </a:r>
          </a:p>
          <a:p>
            <a:r>
              <a:rPr lang="ru-RU" sz="2200">
                <a:latin typeface="Cambria" panose="02040503050406030204" pitchFamily="18" charset="0"/>
              </a:rPr>
              <a:t>при участии руководителя ППЭ</a:t>
            </a:r>
          </a:p>
          <a:p>
            <a:r>
              <a:rPr lang="ru-RU" sz="2200" b="1" i="1">
                <a:solidFill>
                  <a:srgbClr val="0070C0"/>
                </a:solidFill>
                <a:latin typeface="Cambria" panose="02040503050406030204" pitchFamily="18" charset="0"/>
              </a:rPr>
              <a:t>Период выполнения:</a:t>
            </a:r>
            <a:r>
              <a:rPr lang="ru-RU" sz="2200">
                <a:latin typeface="Cambria" panose="02040503050406030204" pitchFamily="18" charset="0"/>
              </a:rPr>
              <a:t> от 5 до 2 дней до начала экзамена</a:t>
            </a:r>
          </a:p>
        </p:txBody>
      </p:sp>
    </p:spTree>
    <p:extLst>
      <p:ext uri="{BB962C8B-B14F-4D97-AF65-F5344CB8AC3E}">
        <p14:creationId xmlns:p14="http://schemas.microsoft.com/office/powerpoint/2010/main" val="2765872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15078" y="2947989"/>
            <a:ext cx="8826500" cy="2484437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57188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ru-RU" sz="2200" b="1">
                <a:solidFill>
                  <a:srgbClr val="0070C0"/>
                </a:solidFill>
                <a:latin typeface="Cambria" panose="02040503050406030204" pitchFamily="18" charset="0"/>
              </a:rPr>
              <a:t>Состав работ в аудиториях проведения:</a:t>
            </a:r>
          </a:p>
          <a:p>
            <a:pPr lvl="2" algn="just">
              <a:spcBef>
                <a:spcPts val="600"/>
              </a:spcBef>
              <a:spcAft>
                <a:spcPts val="600"/>
              </a:spcAft>
              <a:buClr>
                <a:srgbClr val="558ED5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000">
                <a:latin typeface="Cambria" panose="02040503050406030204" pitchFamily="18" charset="0"/>
                <a:cs typeface="Times New Roman" panose="02020603050405020304" pitchFamily="18" charset="0"/>
              </a:rPr>
              <a:t>Установка и настройка рабочего места участника экзамена </a:t>
            </a:r>
          </a:p>
          <a:p>
            <a:pPr lvl="2" algn="just">
              <a:spcBef>
                <a:spcPts val="600"/>
              </a:spcBef>
              <a:spcAft>
                <a:spcPts val="600"/>
              </a:spcAft>
              <a:buClr>
                <a:srgbClr val="558ED5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000">
                <a:latin typeface="Cambria" panose="02040503050406030204" pitchFamily="18" charset="0"/>
                <a:cs typeface="Times New Roman" panose="02020603050405020304" pitchFamily="18" charset="0"/>
              </a:rPr>
              <a:t>Подключение и настройка гарнитуры</a:t>
            </a:r>
          </a:p>
          <a:p>
            <a:pPr lvl="2" algn="just">
              <a:spcBef>
                <a:spcPts val="600"/>
              </a:spcBef>
              <a:spcAft>
                <a:spcPts val="600"/>
              </a:spcAft>
              <a:buClr>
                <a:srgbClr val="558ED5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000">
                <a:latin typeface="Cambria" panose="02040503050406030204" pitchFamily="18" charset="0"/>
                <a:cs typeface="Times New Roman" panose="02020603050405020304" pitchFamily="18" charset="0"/>
              </a:rPr>
              <a:t>Установка ПО рабочего места участника</a:t>
            </a:r>
          </a:p>
          <a:p>
            <a:pPr lvl="2" algn="just">
              <a:spcBef>
                <a:spcPts val="600"/>
              </a:spcBef>
              <a:spcAft>
                <a:spcPts val="600"/>
              </a:spcAft>
              <a:buClr>
                <a:srgbClr val="558ED5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000">
                <a:latin typeface="Cambria" panose="02040503050406030204" pitchFamily="18" charset="0"/>
                <a:cs typeface="Times New Roman" panose="02020603050405020304" pitchFamily="18" charset="0"/>
              </a:rPr>
              <a:t>Проверка оборудования средствами ПО: качество аудиозаписи и отображения демонстрационных КИМ</a:t>
            </a:r>
          </a:p>
        </p:txBody>
      </p:sp>
      <p:sp>
        <p:nvSpPr>
          <p:cNvPr id="55299" name="TextBox 10"/>
          <p:cNvSpPr txBox="1">
            <a:spLocks noChangeArrowheads="1"/>
          </p:cNvSpPr>
          <p:nvPr/>
        </p:nvSpPr>
        <p:spPr bwMode="auto">
          <a:xfrm>
            <a:off x="2866016" y="1222375"/>
            <a:ext cx="6697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400" b="1">
                <a:solidFill>
                  <a:schemeClr val="tx2"/>
                </a:solidFill>
                <a:latin typeface="Cambria" panose="02040503050406030204" pitchFamily="18" charset="0"/>
              </a:rPr>
              <a:t>Подготовка ППЭ к проведению экзамена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715078" y="1870075"/>
            <a:ext cx="89281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70C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200" b="1" i="1">
                <a:solidFill>
                  <a:srgbClr val="0070C0"/>
                </a:solidFill>
                <a:latin typeface="Cambria" panose="02040503050406030204" pitchFamily="18" charset="0"/>
              </a:rPr>
              <a:t>Ответственный исполнитель:</a:t>
            </a:r>
            <a:r>
              <a:rPr lang="ru-RU" sz="2200">
                <a:latin typeface="Cambria" panose="02040503050406030204" pitchFamily="18" charset="0"/>
              </a:rPr>
              <a:t> технический специалист </a:t>
            </a:r>
          </a:p>
          <a:p>
            <a:r>
              <a:rPr lang="ru-RU" sz="2200">
                <a:latin typeface="Cambria" panose="02040503050406030204" pitchFamily="18" charset="0"/>
              </a:rPr>
              <a:t>при участии руководителя ППЭ</a:t>
            </a:r>
          </a:p>
          <a:p>
            <a:r>
              <a:rPr lang="ru-RU" sz="2200" b="1" i="1">
                <a:solidFill>
                  <a:srgbClr val="0070C0"/>
                </a:solidFill>
                <a:latin typeface="Cambria" panose="02040503050406030204" pitchFamily="18" charset="0"/>
              </a:rPr>
              <a:t>Период выполнения:</a:t>
            </a:r>
            <a:r>
              <a:rPr lang="ru-RU" sz="2200">
                <a:latin typeface="Cambria" panose="02040503050406030204" pitchFamily="18" charset="0"/>
              </a:rPr>
              <a:t> от 5 до 2 дней до начала экзамена</a:t>
            </a:r>
          </a:p>
        </p:txBody>
      </p:sp>
    </p:spTree>
    <p:extLst>
      <p:ext uri="{BB962C8B-B14F-4D97-AF65-F5344CB8AC3E}">
        <p14:creationId xmlns:p14="http://schemas.microsoft.com/office/powerpoint/2010/main" val="2392506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Прямоугольник 44"/>
          <p:cNvSpPr>
            <a:spLocks noChangeArrowheads="1"/>
          </p:cNvSpPr>
          <p:nvPr/>
        </p:nvSpPr>
        <p:spPr bwMode="auto">
          <a:xfrm>
            <a:off x="1850736" y="2213698"/>
            <a:ext cx="8928100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57188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90000"/>
              </a:lnSpc>
            </a:pPr>
            <a:r>
              <a:rPr lang="ru-RU" altLang="ru-RU" sz="2000" b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Готовность рабочей станции в штабе ППЭ</a:t>
            </a:r>
          </a:p>
          <a:p>
            <a:pPr lvl="2" algn="just">
              <a:lnSpc>
                <a:spcPct val="90000"/>
              </a:lnSpc>
              <a:spcAft>
                <a:spcPts val="600"/>
              </a:spcAft>
              <a:buClr>
                <a:srgbClr val="558ED5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Тестовая авторизация на защищенном портале</a:t>
            </a:r>
          </a:p>
          <a:p>
            <a:pPr lvl="2" algn="just">
              <a:lnSpc>
                <a:spcPct val="90000"/>
              </a:lnSpc>
              <a:spcAft>
                <a:spcPts val="600"/>
              </a:spcAft>
              <a:buClr>
                <a:srgbClr val="558ED5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 на экзамен</a:t>
            </a:r>
          </a:p>
          <a:p>
            <a:pPr lvl="2" algn="just">
              <a:lnSpc>
                <a:spcPct val="90000"/>
              </a:lnSpc>
              <a:spcAft>
                <a:spcPts val="600"/>
              </a:spcAft>
              <a:buClr>
                <a:srgbClr val="558ED5"/>
              </a:buClr>
              <a:buSzPct val="150000"/>
            </a:pPr>
            <a:r>
              <a:rPr lang="ru-RU" altLang="ru-RU" sz="2000" b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Наличие резервного оборудования</a:t>
            </a:r>
          </a:p>
          <a:p>
            <a:pPr lvl="2" algn="just">
              <a:lnSpc>
                <a:spcPct val="90000"/>
              </a:lnSpc>
              <a:spcAft>
                <a:spcPts val="600"/>
              </a:spcAft>
              <a:buClr>
                <a:srgbClr val="558ED5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наличия </a:t>
            </a:r>
            <a:r>
              <a:rPr lang="en-US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USB-</a:t>
            </a: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модема</a:t>
            </a:r>
          </a:p>
          <a:p>
            <a:pPr lvl="2" algn="just">
              <a:lnSpc>
                <a:spcPct val="90000"/>
              </a:lnSpc>
              <a:spcAft>
                <a:spcPts val="600"/>
              </a:spcAft>
              <a:buClr>
                <a:srgbClr val="558ED5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наличия флеш-носителей</a:t>
            </a:r>
          </a:p>
          <a:p>
            <a:r>
              <a:rPr lang="ru-RU" sz="2000" b="1">
                <a:solidFill>
                  <a:srgbClr val="0070C0"/>
                </a:solidFill>
                <a:latin typeface="Arial" panose="020B0604020202020204" pitchFamily="34" charset="0"/>
              </a:rPr>
              <a:t>Готовность рабочих мест участников в аудиториях проведения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ru-RU" sz="2000">
                <a:latin typeface="Times New Roman" panose="02020603050405020304" pitchFamily="18" charset="0"/>
              </a:rPr>
              <a:t> Контроль качества аудиозаписи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ru-RU" sz="2000">
                <a:latin typeface="Times New Roman" panose="02020603050405020304" pitchFamily="18" charset="0"/>
              </a:rPr>
              <a:t> Контроль качества отображения КИМ (тестовый вариант)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ru-RU" sz="2000">
                <a:solidFill>
                  <a:srgbClr val="FF0000"/>
                </a:solidFill>
                <a:latin typeface="Times New Roman" panose="02020603050405020304" pitchFamily="18" charset="0"/>
              </a:rPr>
              <a:t> Проверка установленных крипто-средств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ru-RU" sz="2000">
                <a:latin typeface="Times New Roman" panose="02020603050405020304" pitchFamily="18" charset="0"/>
              </a:rPr>
              <a:t> Составление протокола готовности</a:t>
            </a:r>
          </a:p>
          <a:p>
            <a:pPr lvl="2">
              <a:lnSpc>
                <a:spcPct val="90000"/>
              </a:lnSpc>
              <a:spcAft>
                <a:spcPts val="600"/>
              </a:spcAft>
              <a:buClr>
                <a:srgbClr val="558ED5"/>
              </a:buClr>
              <a:buSzPct val="150000"/>
            </a:pP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>
            <a:spLocks noChangeArrowheads="1"/>
          </p:cNvSpPr>
          <p:nvPr/>
        </p:nvSpPr>
        <p:spPr bwMode="auto">
          <a:xfrm>
            <a:off x="1850736" y="1537423"/>
            <a:ext cx="89281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70C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200" b="1" i="1">
                <a:solidFill>
                  <a:srgbClr val="0070C0"/>
                </a:solidFill>
                <a:latin typeface="Cambria" panose="02040503050406030204" pitchFamily="18" charset="0"/>
              </a:rPr>
              <a:t>Ответственный исполнитель:</a:t>
            </a:r>
            <a:r>
              <a:rPr lang="ru-RU" sz="2200">
                <a:latin typeface="Cambria" panose="02040503050406030204" pitchFamily="18" charset="0"/>
              </a:rPr>
              <a:t> Член ГЭК</a:t>
            </a:r>
          </a:p>
          <a:p>
            <a:r>
              <a:rPr lang="ru-RU" sz="2200" b="1" i="1">
                <a:solidFill>
                  <a:srgbClr val="FF3300"/>
                </a:solidFill>
                <a:latin typeface="Cambria" panose="02040503050406030204" pitchFamily="18" charset="0"/>
              </a:rPr>
              <a:t>Период выполнения:</a:t>
            </a:r>
            <a:r>
              <a:rPr lang="ru-RU" sz="2200">
                <a:solidFill>
                  <a:srgbClr val="FF3300"/>
                </a:solidFill>
                <a:latin typeface="Cambria" panose="02040503050406030204" pitchFamily="18" charset="0"/>
              </a:rPr>
              <a:t> за день до экзамена</a:t>
            </a:r>
          </a:p>
        </p:txBody>
      </p:sp>
      <p:sp>
        <p:nvSpPr>
          <p:cNvPr id="56324" name="TextBox 10"/>
          <p:cNvSpPr txBox="1">
            <a:spLocks noChangeArrowheads="1"/>
          </p:cNvSpPr>
          <p:nvPr/>
        </p:nvSpPr>
        <p:spPr bwMode="auto">
          <a:xfrm>
            <a:off x="3111212" y="1105622"/>
            <a:ext cx="6119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400" b="1">
                <a:solidFill>
                  <a:schemeClr val="tx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Контроль технической готовности ППЭ</a:t>
            </a:r>
          </a:p>
        </p:txBody>
      </p:sp>
    </p:spTree>
    <p:extLst>
      <p:ext uri="{BB962C8B-B14F-4D97-AF65-F5344CB8AC3E}">
        <p14:creationId xmlns:p14="http://schemas.microsoft.com/office/powerpoint/2010/main" val="3784165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>
          <a:xfrm>
            <a:off x="2149332" y="2185556"/>
            <a:ext cx="8459787" cy="3825875"/>
          </a:xfrm>
          <a:prstGeom prst="rect">
            <a:avLst/>
          </a:prstGeom>
        </p:spPr>
        <p:txBody>
          <a:bodyPr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2">
              <a:buClr>
                <a:srgbClr val="558ED5"/>
              </a:buClr>
              <a:buSzPct val="120000"/>
            </a:pPr>
            <a:r>
              <a:rPr lang="ru-RU" sz="2000" b="1">
                <a:solidFill>
                  <a:srgbClr val="0070C0"/>
                </a:solidFill>
                <a:latin typeface="Times New Roman" panose="02020603050405020304" pitchFamily="18" charset="0"/>
              </a:rPr>
              <a:t>Организаторы в аудитории проведения </a:t>
            </a:r>
          </a:p>
          <a:p>
            <a:pPr marL="0" lvl="2">
              <a:buClr>
                <a:srgbClr val="558ED5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доставочных пакетов с ЭМ (по количеству рабочих станций в аудитории)</a:t>
            </a:r>
          </a:p>
          <a:p>
            <a:pPr marL="0" lvl="2">
              <a:buClr>
                <a:srgbClr val="558ED5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Извлечение компакт-диска из доставочного пакета и его подключение к рабочему месту участника</a:t>
            </a:r>
          </a:p>
          <a:p>
            <a:pPr marL="0" lvl="2">
              <a:buClr>
                <a:srgbClr val="558ED5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пакетов с бланками регистрации в аудитории подготовки</a:t>
            </a:r>
          </a:p>
          <a:p>
            <a:pPr marL="0" lvl="2"/>
            <a:endParaRPr lang="ru-RU" sz="2000" b="1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0" lvl="2"/>
            <a:r>
              <a:rPr lang="ru-RU" sz="2000" b="1">
                <a:solidFill>
                  <a:srgbClr val="0070C0"/>
                </a:solidFill>
                <a:latin typeface="Times New Roman" panose="02020603050405020304" pitchFamily="18" charset="0"/>
              </a:rPr>
              <a:t>Организаторы в аудитории подготовки </a:t>
            </a:r>
          </a:p>
          <a:p>
            <a:pPr marL="0" lvl="2">
              <a:buFont typeface="Wingdings" panose="05000000000000000000" pitchFamily="2" charset="2"/>
              <a:buChar char="ü"/>
            </a:pPr>
            <a:r>
              <a:rPr lang="ru-RU" sz="2000">
                <a:latin typeface="Times New Roman" panose="02020603050405020304" pitchFamily="18" charset="0"/>
              </a:rPr>
              <a:t> Получение пакетов с бланками регистрации</a:t>
            </a:r>
            <a:r>
              <a:rPr lang="ru-RU">
                <a:latin typeface="Arial" panose="020B0604020202020204" pitchFamily="34" charset="0"/>
              </a:rPr>
              <a:t> </a:t>
            </a:r>
            <a:endParaRPr lang="ru-RU" sz="2000">
              <a:latin typeface="Times New Roman" panose="02020603050405020304" pitchFamily="18" charset="0"/>
            </a:endParaRPr>
          </a:p>
          <a:p>
            <a:pPr marL="0" lvl="2">
              <a:buFont typeface="Wingdings" panose="05000000000000000000" pitchFamily="2" charset="2"/>
              <a:buChar char="ü"/>
            </a:pPr>
            <a:r>
              <a:rPr lang="ru-RU" sz="2000">
                <a:latin typeface="Times New Roman" panose="02020603050405020304" pitchFamily="18" charset="0"/>
              </a:rPr>
              <a:t> Проверка персональных данных и контроль явки участников</a:t>
            </a:r>
          </a:p>
          <a:p>
            <a:pPr marL="0" lvl="2">
              <a:buFont typeface="Wingdings" panose="05000000000000000000" pitchFamily="2" charset="2"/>
              <a:buChar char="ü"/>
            </a:pPr>
            <a:r>
              <a:rPr lang="ru-RU" sz="2000">
                <a:latin typeface="Times New Roman" panose="02020603050405020304" pitchFamily="18" charset="0"/>
              </a:rPr>
              <a:t> Размещение участников на местах в соответствии с рассадкой</a:t>
            </a:r>
          </a:p>
          <a:p>
            <a:pPr marL="0" lvl="2">
              <a:spcBef>
                <a:spcPts val="600"/>
              </a:spcBef>
              <a:spcAft>
                <a:spcPts val="600"/>
              </a:spcAft>
              <a:buClr>
                <a:srgbClr val="558ED5"/>
              </a:buClr>
              <a:buSzPct val="120000"/>
              <a:buFont typeface="Calibri" panose="020F0502020204030204" pitchFamily="34" charset="0"/>
              <a:buAutoNum type="arabicPeriod"/>
            </a:pPr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1" name="TextBox 12"/>
          <p:cNvSpPr txBox="1">
            <a:spLocks noChangeArrowheads="1"/>
          </p:cNvSpPr>
          <p:nvPr/>
        </p:nvSpPr>
        <p:spPr bwMode="auto">
          <a:xfrm>
            <a:off x="3516169" y="1113993"/>
            <a:ext cx="5400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2400" b="1">
                <a:solidFill>
                  <a:schemeClr val="tx2"/>
                </a:solidFill>
                <a:latin typeface="Cambria" panose="02040503050406030204" pitchFamily="18" charset="0"/>
              </a:rPr>
              <a:t>Подготовка к экзамену</a:t>
            </a: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681018" y="1545794"/>
            <a:ext cx="89281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70C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200" b="1" i="1">
                <a:solidFill>
                  <a:srgbClr val="0070C0"/>
                </a:solidFill>
                <a:latin typeface="Cambria" panose="02040503050406030204" pitchFamily="18" charset="0"/>
              </a:rPr>
              <a:t>Ответственный исполнитель:</a:t>
            </a:r>
            <a:r>
              <a:rPr lang="ru-RU" sz="2200">
                <a:latin typeface="Cambria" panose="02040503050406030204" pitchFamily="18" charset="0"/>
              </a:rPr>
              <a:t> Организаторы</a:t>
            </a:r>
          </a:p>
          <a:p>
            <a:r>
              <a:rPr lang="ru-RU" sz="2200" b="1" i="1">
                <a:solidFill>
                  <a:srgbClr val="FF3300"/>
                </a:solidFill>
                <a:latin typeface="Cambria" panose="02040503050406030204" pitchFamily="18" charset="0"/>
              </a:rPr>
              <a:t>Период выполнения:</a:t>
            </a:r>
            <a:r>
              <a:rPr lang="ru-RU" sz="2200">
                <a:solidFill>
                  <a:srgbClr val="FF3300"/>
                </a:solidFill>
                <a:latin typeface="Cambria" panose="02040503050406030204" pitchFamily="18" charset="0"/>
              </a:rPr>
              <a:t> до 10:00 по местному времени</a:t>
            </a:r>
          </a:p>
        </p:txBody>
      </p:sp>
    </p:spTree>
    <p:extLst>
      <p:ext uri="{BB962C8B-B14F-4D97-AF65-F5344CB8AC3E}">
        <p14:creationId xmlns:p14="http://schemas.microsoft.com/office/powerpoint/2010/main" val="21348563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696" y="109600"/>
            <a:ext cx="12144672" cy="861903"/>
          </a:xfrm>
          <a:solidFill>
            <a:schemeClr val="bg1">
              <a:lumMod val="95000"/>
            </a:schemeClr>
          </a:solidFill>
        </p:spPr>
        <p:txBody>
          <a:bodyPr vert="horz" wrap="square" lIns="121920" tIns="60960" rIns="121920" bIns="60960" rtlCol="0" anchor="ctr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ru-RU" sz="2667" b="1" dirty="0">
                <a:solidFill>
                  <a:srgbClr val="2E31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n-ea"/>
                <a:cs typeface="+mn-cs"/>
              </a:rPr>
              <a:t>Нарушения установленного порядка проведения ЕГЭ, </a:t>
            </a:r>
            <a:br>
              <a:rPr lang="ru-RU" sz="2667" b="1" dirty="0">
                <a:solidFill>
                  <a:srgbClr val="2E31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n-ea"/>
                <a:cs typeface="+mn-cs"/>
              </a:rPr>
            </a:br>
            <a:r>
              <a:rPr lang="ru-RU" sz="2667" b="1" dirty="0">
                <a:solidFill>
                  <a:srgbClr val="2E31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n-ea"/>
                <a:cs typeface="+mn-cs"/>
              </a:rPr>
              <a:t>выявленные Прокуратурой Ростовской области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239350" y="1012476"/>
          <a:ext cx="11713297" cy="561172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118597"/>
                <a:gridCol w="796461"/>
                <a:gridCol w="796461"/>
                <a:gridCol w="796461"/>
                <a:gridCol w="796461"/>
                <a:gridCol w="796461"/>
                <a:gridCol w="796461"/>
                <a:gridCol w="796461"/>
                <a:gridCol w="1019473"/>
              </a:tblGrid>
              <a:tr h="114673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900" b="1" u="none" strike="noStrike" dirty="0">
                          <a:effectLst/>
                          <a:latin typeface="Cambria" panose="02040503050406030204" pitchFamily="18" charset="0"/>
                        </a:rPr>
                        <a:t>Наименование </a:t>
                      </a:r>
                      <a:r>
                        <a:rPr lang="ru-RU" sz="1900" b="1" u="none" strike="noStrike" dirty="0" smtClean="0">
                          <a:effectLst/>
                          <a:latin typeface="Cambria" panose="02040503050406030204" pitchFamily="18" charset="0"/>
                        </a:rPr>
                        <a:t>муниципального образования</a:t>
                      </a:r>
                      <a:endParaRPr lang="ru-RU" sz="19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664" marR="11664" marT="1166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1500" b="1" u="none" strike="noStrike" dirty="0" smtClean="0">
                          <a:effectLst/>
                          <a:latin typeface="Cambria" panose="02040503050406030204" pitchFamily="18" charset="0"/>
                        </a:rPr>
                        <a:t>Нарушения</a:t>
                      </a:r>
                      <a:r>
                        <a:rPr lang="ru-RU" sz="1500" b="1" u="none" strike="noStrike" baseline="0" dirty="0" smtClean="0">
                          <a:effectLst/>
                          <a:latin typeface="Cambria" panose="02040503050406030204" pitchFamily="18" charset="0"/>
                        </a:rPr>
                        <a:t> п</a:t>
                      </a:r>
                      <a:r>
                        <a:rPr lang="ru-RU" sz="1500" b="1" u="none" strike="noStrike" dirty="0" smtClean="0">
                          <a:effectLst/>
                          <a:latin typeface="Cambria" panose="02040503050406030204" pitchFamily="18" charset="0"/>
                        </a:rPr>
                        <a:t>орядка </a:t>
                      </a:r>
                      <a:r>
                        <a:rPr lang="ru-RU" sz="1500" b="1" u="none" strike="noStrike" dirty="0">
                          <a:effectLst/>
                          <a:latin typeface="Cambria" panose="02040503050406030204" pitchFamily="18" charset="0"/>
                        </a:rPr>
                        <a:t>проведения государственной итоговой аттестации по образовательным программам среднего общего образования </a:t>
                      </a:r>
                      <a:endParaRPr lang="ru-RU" sz="1500" b="1" u="none" strike="noStrike" dirty="0" smtClean="0"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ctr" fontAlgn="ctr"/>
                      <a:r>
                        <a:rPr lang="ru-RU" sz="1500" b="1" u="none" strike="noStrike" dirty="0" smtClean="0">
                          <a:effectLst/>
                          <a:latin typeface="Cambria" panose="02040503050406030204" pitchFamily="18" charset="0"/>
                        </a:rPr>
                        <a:t>(</a:t>
                      </a:r>
                      <a:r>
                        <a:rPr lang="ru-RU" sz="1500" b="1" u="none" strike="noStrike" dirty="0">
                          <a:effectLst/>
                          <a:latin typeface="Cambria" panose="02040503050406030204" pitchFamily="18" charset="0"/>
                        </a:rPr>
                        <a:t>Приказ </a:t>
                      </a:r>
                      <a:r>
                        <a:rPr lang="ru-RU" sz="1500" b="1" u="none" strike="noStrike" dirty="0" err="1">
                          <a:effectLst/>
                          <a:latin typeface="Cambria" panose="02040503050406030204" pitchFamily="18" charset="0"/>
                        </a:rPr>
                        <a:t>Минобрнауки</a:t>
                      </a:r>
                      <a:r>
                        <a:rPr lang="ru-RU" sz="1500" b="1" u="none" strike="noStrike" dirty="0">
                          <a:effectLst/>
                          <a:latin typeface="Cambria" panose="02040503050406030204" pitchFamily="18" charset="0"/>
                        </a:rPr>
                        <a:t> России от 26.12.2013 № 1400)</a:t>
                      </a:r>
                      <a:endParaRPr lang="ru-RU" sz="15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664" marR="11664" marT="1166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500" b="1" u="none" strike="noStrike" dirty="0" smtClean="0">
                          <a:effectLst/>
                          <a:latin typeface="Cambria" panose="02040503050406030204" pitchFamily="18" charset="0"/>
                        </a:rPr>
                        <a:t>ИТОГО</a:t>
                      </a:r>
                      <a:endParaRPr lang="ru-RU" sz="15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664" marR="11664" marT="1166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59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u="none" strike="noStrike">
                          <a:effectLst/>
                          <a:latin typeface="Cambria" panose="02040503050406030204" pitchFamily="18" charset="0"/>
                        </a:rPr>
                        <a:t>п. 36</a:t>
                      </a:r>
                      <a:endParaRPr lang="ru-RU" sz="1500" b="1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664" marR="11664" marT="1166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u="none" strike="noStrike">
                          <a:effectLst/>
                          <a:latin typeface="Cambria" panose="02040503050406030204" pitchFamily="18" charset="0"/>
                        </a:rPr>
                        <a:t>п. 37</a:t>
                      </a:r>
                      <a:endParaRPr lang="ru-RU" sz="1500" b="1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664" marR="11664" marT="1166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u="none" strike="noStrike">
                          <a:effectLst/>
                          <a:latin typeface="Cambria" panose="02040503050406030204" pitchFamily="18" charset="0"/>
                        </a:rPr>
                        <a:t>п.40</a:t>
                      </a:r>
                      <a:endParaRPr lang="ru-RU" sz="1500" b="1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664" marR="11664" marT="1166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u="none" strike="noStrike">
                          <a:effectLst/>
                          <a:latin typeface="Cambria" panose="02040503050406030204" pitchFamily="18" charset="0"/>
                        </a:rPr>
                        <a:t>п. 41</a:t>
                      </a:r>
                      <a:endParaRPr lang="ru-RU" sz="1500" b="1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664" marR="11664" marT="1166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u="none" strike="noStrike">
                          <a:effectLst/>
                          <a:latin typeface="Cambria" panose="02040503050406030204" pitchFamily="18" charset="0"/>
                        </a:rPr>
                        <a:t>п. 43</a:t>
                      </a:r>
                      <a:endParaRPr lang="ru-RU" sz="1500" b="1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664" marR="11664" marT="1166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u="none" strike="noStrike">
                          <a:effectLst/>
                          <a:latin typeface="Cambria" panose="02040503050406030204" pitchFamily="18" charset="0"/>
                        </a:rPr>
                        <a:t>п. 45</a:t>
                      </a:r>
                      <a:endParaRPr lang="ru-RU" sz="1500" b="1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664" marR="11664" marT="1166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u="none" strike="noStrike" dirty="0">
                          <a:effectLst/>
                          <a:latin typeface="Cambria" panose="02040503050406030204" pitchFamily="18" charset="0"/>
                        </a:rPr>
                        <a:t>п. 49</a:t>
                      </a:r>
                      <a:endParaRPr lang="ru-RU" sz="15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664" marR="11664" marT="1166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effectLst/>
                          <a:latin typeface="Cambria" panose="02040503050406030204" pitchFamily="18" charset="0"/>
                        </a:rPr>
                        <a:t>г. </a:t>
                      </a:r>
                      <a:r>
                        <a:rPr lang="ru-RU" sz="1500" b="1" i="0" u="none" strike="noStrike" dirty="0">
                          <a:effectLst/>
                          <a:latin typeface="Cambria" panose="02040503050406030204" pitchFamily="18" charset="0"/>
                        </a:rPr>
                        <a:t>Ростов-на-Дону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effectLst/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effectLst/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effectLst/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Cambria" panose="02040503050406030204" pitchFamily="18" charset="0"/>
                        </a:rPr>
                        <a:t>7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effectLst/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effectLst/>
                          <a:latin typeface="Cambria" panose="02040503050406030204" pitchFamily="18" charset="0"/>
                        </a:rPr>
                        <a:t>26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00337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ru-RU" sz="1400" b="0" i="1" u="none" strike="noStrike" dirty="0">
                          <a:effectLst/>
                          <a:latin typeface="Cambria" panose="02040503050406030204" pitchFamily="18" charset="0"/>
                        </a:rPr>
                        <a:t>г. Ростов-на-Дону, Ворошиловский район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 dirty="0">
                          <a:effectLst/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1" u="none" strike="noStrike">
                          <a:effectLst/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00337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ru-RU" sz="1400" b="0" i="1" u="none" strike="noStrike" dirty="0">
                          <a:effectLst/>
                          <a:latin typeface="Cambria" panose="02040503050406030204" pitchFamily="18" charset="0"/>
                        </a:rPr>
                        <a:t>г. Ростов-на-Дону, Железнодорожный район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 dirty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 dirty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1" u="none" strike="noStrike">
                          <a:effectLst/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00337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ru-RU" sz="1400" b="0" i="1" u="none" strike="noStrike" dirty="0">
                          <a:effectLst/>
                          <a:latin typeface="Cambria" panose="02040503050406030204" pitchFamily="18" charset="0"/>
                        </a:rPr>
                        <a:t>г. Ростов-на-Дону, Кировский район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1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00337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ru-RU" sz="1400" b="0" i="1" u="none" strike="noStrike" dirty="0">
                          <a:effectLst/>
                          <a:latin typeface="Cambria" panose="02040503050406030204" pitchFamily="18" charset="0"/>
                        </a:rPr>
                        <a:t>г. Ростов-на-Дону, Ленинский район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1" u="none" strike="noStrike" dirty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00337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ru-RU" sz="1400" b="0" i="1" u="none" strike="noStrike" dirty="0">
                          <a:effectLst/>
                          <a:latin typeface="Cambria" panose="02040503050406030204" pitchFamily="18" charset="0"/>
                        </a:rPr>
                        <a:t>г. Ростов-на-Дону, Октябрьский район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1" u="none" strike="noStrike" dirty="0">
                          <a:effectLst/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00337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ru-RU" sz="1400" b="0" i="1" u="none" strike="noStrike" dirty="0">
                          <a:effectLst/>
                          <a:latin typeface="Cambria" panose="02040503050406030204" pitchFamily="18" charset="0"/>
                        </a:rPr>
                        <a:t>г. Ростов-на-Дону, Первомайский район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1" u="none" strike="noStrike" dirty="0">
                          <a:effectLst/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00337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ru-RU" sz="1400" b="0" i="1" u="none" strike="noStrike" dirty="0">
                          <a:effectLst/>
                          <a:latin typeface="Cambria" panose="02040503050406030204" pitchFamily="18" charset="0"/>
                        </a:rPr>
                        <a:t>г. Ростов-на-Дону, Пролетарский район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1" u="none" strike="noStrike" dirty="0">
                          <a:effectLst/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00337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ru-RU" sz="1400" b="0" i="1" u="none" strike="noStrike" dirty="0">
                          <a:effectLst/>
                          <a:latin typeface="Cambria" panose="02040503050406030204" pitchFamily="18" charset="0"/>
                        </a:rPr>
                        <a:t>г. Ростов-на-Дону, Советский район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1" u="none" strike="noStrike" dirty="0">
                          <a:effectLst/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0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1" i="0" u="none" strike="noStrike" dirty="0">
                          <a:effectLst/>
                          <a:latin typeface="Cambria" panose="02040503050406030204" pitchFamily="18" charset="0"/>
                        </a:rPr>
                        <a:t>г. Азов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effectLst/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0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1" i="0" u="none" strike="noStrike" dirty="0">
                          <a:effectLst/>
                          <a:latin typeface="Cambria" panose="02040503050406030204" pitchFamily="18" charset="0"/>
                        </a:rPr>
                        <a:t>г. Батайск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0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1" i="0" u="none" strike="noStrike">
                          <a:effectLst/>
                          <a:latin typeface="Cambria" panose="02040503050406030204" pitchFamily="18" charset="0"/>
                        </a:rPr>
                        <a:t>г. Новочеркасск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0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1" i="0" u="none" strike="noStrike">
                          <a:effectLst/>
                          <a:latin typeface="Cambria" panose="02040503050406030204" pitchFamily="18" charset="0"/>
                        </a:rPr>
                        <a:t>Мясниковский район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effectLst/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6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b="1" u="none" strike="noStrike" dirty="0">
                          <a:effectLst/>
                          <a:latin typeface="Cambria" panose="02040503050406030204" pitchFamily="18" charset="0"/>
                        </a:rPr>
                        <a:t>ИТОГО:</a:t>
                      </a:r>
                      <a:endParaRPr lang="ru-RU" sz="19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664" marR="11664" marT="1166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u="none" strike="noStrike" dirty="0"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ru-RU" sz="15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664" marR="11664" marT="1166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u="none" strike="noStrike" dirty="0">
                          <a:effectLst/>
                          <a:latin typeface="Cambria" panose="02040503050406030204" pitchFamily="18" charset="0"/>
                        </a:rPr>
                        <a:t>8</a:t>
                      </a:r>
                      <a:endParaRPr lang="ru-RU" sz="15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664" marR="11664" marT="1166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u="none" strike="noStrike" dirty="0"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ru-RU" sz="15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664" marR="11664" marT="1166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u="none" strike="noStrike" dirty="0"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ru-RU" sz="15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664" marR="11664" marT="1166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u="none" strike="noStrike" dirty="0"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ru-RU" sz="15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664" marR="11664" marT="1166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u="none" strike="noStrike" dirty="0">
                          <a:effectLst/>
                          <a:latin typeface="Cambria" panose="02040503050406030204" pitchFamily="18" charset="0"/>
                        </a:rPr>
                        <a:t>10</a:t>
                      </a:r>
                      <a:endParaRPr lang="ru-RU" sz="15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664" marR="11664" marT="1166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u="none" strike="noStrike" dirty="0"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ru-RU" sz="15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664" marR="11664" marT="1166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u="none" strike="noStrike" dirty="0">
                          <a:effectLst/>
                          <a:latin typeface="Cambria" panose="02040503050406030204" pitchFamily="18" charset="0"/>
                        </a:rPr>
                        <a:t>39</a:t>
                      </a:r>
                      <a:endParaRPr lang="ru-RU" sz="19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664" marR="11664" marT="11664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95058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Номер слайда 1"/>
          <p:cNvSpPr txBox="1">
            <a:spLocks noGrp="1"/>
          </p:cNvSpPr>
          <p:nvPr/>
        </p:nvSpPr>
        <p:spPr bwMode="auto">
          <a:xfrm>
            <a:off x="8424718" y="6185911"/>
            <a:ext cx="2351088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D46CBA52-E5B7-4086-9FBD-9D75D495ED87}" type="slidenum">
              <a:rPr lang="ru-RU" sz="1400" b="1">
                <a:solidFill>
                  <a:schemeClr val="bg1"/>
                </a:solidFill>
              </a:rPr>
              <a:pPr algn="r"/>
              <a:t>40</a:t>
            </a:fld>
            <a:endParaRPr lang="ru-RU" sz="1400" b="1">
              <a:solidFill>
                <a:schemeClr val="bg1"/>
              </a:solidFill>
            </a:endParaRPr>
          </a:p>
        </p:txBody>
      </p:sp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1770179081"/>
              </p:ext>
            </p:extLst>
          </p:nvPr>
        </p:nvGraphicFramePr>
        <p:xfrm>
          <a:off x="1804397" y="2716083"/>
          <a:ext cx="7209481" cy="3252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Скругленный прямоугольник 20"/>
          <p:cNvSpPr/>
          <p:nvPr/>
        </p:nvSpPr>
        <p:spPr>
          <a:xfrm>
            <a:off x="9283556" y="2969637"/>
            <a:ext cx="1295400" cy="50323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Член ГЭК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9283556" y="4079298"/>
            <a:ext cx="1295400" cy="50323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Технический специалист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9283556" y="5057199"/>
            <a:ext cx="1295400" cy="50482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Член ГЭК</a:t>
            </a:r>
          </a:p>
        </p:txBody>
      </p:sp>
      <p:sp>
        <p:nvSpPr>
          <p:cNvPr id="28" name="Прямоугольник 27"/>
          <p:cNvSpPr>
            <a:spLocks noChangeArrowheads="1"/>
          </p:cNvSpPr>
          <p:nvPr/>
        </p:nvSpPr>
        <p:spPr bwMode="auto">
          <a:xfrm>
            <a:off x="1788968" y="1888549"/>
            <a:ext cx="89281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70C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200" b="1" i="1">
                <a:solidFill>
                  <a:srgbClr val="0070C0"/>
                </a:solidFill>
                <a:latin typeface="Cambria" panose="02040503050406030204" pitchFamily="18" charset="0"/>
              </a:rPr>
              <a:t>Исполнитель:</a:t>
            </a:r>
            <a:r>
              <a:rPr lang="ru-RU" sz="2200">
                <a:latin typeface="Cambria" panose="02040503050406030204" pitchFamily="18" charset="0"/>
              </a:rPr>
              <a:t> технический специалист, член ГЭК</a:t>
            </a:r>
          </a:p>
          <a:p>
            <a:r>
              <a:rPr lang="ru-RU" sz="2200" b="1" i="1">
                <a:solidFill>
                  <a:srgbClr val="0070C0"/>
                </a:solidFill>
                <a:latin typeface="Cambria" panose="02040503050406030204" pitchFamily="18" charset="0"/>
              </a:rPr>
              <a:t>Период выполнения:</a:t>
            </a:r>
            <a:r>
              <a:rPr lang="ru-RU" sz="2200">
                <a:latin typeface="Cambria" panose="02040503050406030204" pitchFamily="18" charset="0"/>
              </a:rPr>
              <a:t> начиная с 10:00 по местному времени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 flipH="1">
            <a:off x="9004156" y="3214111"/>
            <a:ext cx="279400" cy="0"/>
          </a:xfrm>
          <a:prstGeom prst="straightConnector1">
            <a:avLst/>
          </a:prstGeom>
          <a:ln w="2222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9004156" y="4331711"/>
            <a:ext cx="279400" cy="0"/>
          </a:xfrm>
          <a:prstGeom prst="straightConnector1">
            <a:avLst/>
          </a:prstGeom>
          <a:ln w="2222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9004156" y="5309611"/>
            <a:ext cx="279400" cy="0"/>
          </a:xfrm>
          <a:prstGeom prst="straightConnector1">
            <a:avLst/>
          </a:prstGeom>
          <a:ln w="2222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03" name="TextBox 12"/>
          <p:cNvSpPr txBox="1">
            <a:spLocks noChangeArrowheads="1"/>
          </p:cNvSpPr>
          <p:nvPr/>
        </p:nvSpPr>
        <p:spPr bwMode="auto">
          <a:xfrm>
            <a:off x="2724007" y="1169411"/>
            <a:ext cx="6842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400" b="1">
                <a:solidFill>
                  <a:schemeClr val="tx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Подготовка к процедуре устного экзамена</a:t>
            </a:r>
          </a:p>
        </p:txBody>
      </p:sp>
    </p:spTree>
    <p:extLst>
      <p:ext uri="{BB962C8B-B14F-4D97-AF65-F5344CB8AC3E}">
        <p14:creationId xmlns:p14="http://schemas.microsoft.com/office/powerpoint/2010/main" val="6607082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Номер слайда 1"/>
          <p:cNvSpPr txBox="1">
            <a:spLocks noGrp="1"/>
          </p:cNvSpPr>
          <p:nvPr/>
        </p:nvSpPr>
        <p:spPr bwMode="auto">
          <a:xfrm>
            <a:off x="8369300" y="6056602"/>
            <a:ext cx="2351088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1017ABD3-079F-4BEB-9D0A-C21A5FFA13A8}" type="slidenum">
              <a:rPr lang="ru-RU" sz="1400" b="1">
                <a:solidFill>
                  <a:schemeClr val="bg1"/>
                </a:solidFill>
              </a:rPr>
              <a:pPr algn="r"/>
              <a:t>41</a:t>
            </a:fld>
            <a:endParaRPr lang="ru-RU" sz="1400" b="1">
              <a:solidFill>
                <a:schemeClr val="bg1"/>
              </a:solidFill>
            </a:endParaRPr>
          </a:p>
        </p:txBody>
      </p:sp>
      <p:sp>
        <p:nvSpPr>
          <p:cNvPr id="60419" name="TextBox 12"/>
          <p:cNvSpPr txBox="1">
            <a:spLocks noChangeArrowheads="1"/>
          </p:cNvSpPr>
          <p:nvPr/>
        </p:nvSpPr>
        <p:spPr bwMode="auto">
          <a:xfrm>
            <a:off x="2668589" y="1040102"/>
            <a:ext cx="6842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400" b="1">
                <a:solidFill>
                  <a:schemeClr val="tx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Подготовка к процедуре устного экзамена</a:t>
            </a:r>
          </a:p>
        </p:txBody>
      </p:sp>
      <p:sp>
        <p:nvSpPr>
          <p:cNvPr id="28" name="Прямоугольник 27"/>
          <p:cNvSpPr>
            <a:spLocks noChangeArrowheads="1"/>
          </p:cNvSpPr>
          <p:nvPr/>
        </p:nvSpPr>
        <p:spPr bwMode="auto">
          <a:xfrm>
            <a:off x="1733550" y="1759240"/>
            <a:ext cx="89281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70C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ru-RU" sz="2200" b="1" i="1" dirty="0">
                <a:solidFill>
                  <a:srgbClr val="0070C0"/>
                </a:solidFill>
                <a:latin typeface="Cambria" panose="02040503050406030204" pitchFamily="18" charset="0"/>
              </a:rPr>
              <a:t>Исполнитель:</a:t>
            </a:r>
            <a:r>
              <a:rPr lang="ru-RU" sz="2200" dirty="0">
                <a:latin typeface="Cambria" panose="02040503050406030204" pitchFamily="18" charset="0"/>
              </a:rPr>
              <a:t> Организаторы в аудиториях подготовки</a:t>
            </a:r>
          </a:p>
          <a:p>
            <a:pPr>
              <a:defRPr/>
            </a:pPr>
            <a:r>
              <a:rPr lang="ru-RU" sz="2200" b="1" i="1" dirty="0">
                <a:solidFill>
                  <a:srgbClr val="0070C0"/>
                </a:solidFill>
                <a:latin typeface="Cambria" panose="02040503050406030204" pitchFamily="18" charset="0"/>
              </a:rPr>
              <a:t>Период выполнения:</a:t>
            </a:r>
            <a:r>
              <a:rPr lang="ru-RU" sz="2200" dirty="0">
                <a:latin typeface="Cambria" panose="02040503050406030204" pitchFamily="18" charset="0"/>
              </a:rPr>
              <a:t> начиная с 10:00 по местному времени</a:t>
            </a: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084752126"/>
              </p:ext>
            </p:extLst>
          </p:nvPr>
        </p:nvGraphicFramePr>
        <p:xfrm>
          <a:off x="1733104" y="2767749"/>
          <a:ext cx="7209481" cy="3252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Скругленный прямоугольник 16"/>
          <p:cNvSpPr/>
          <p:nvPr/>
        </p:nvSpPr>
        <p:spPr>
          <a:xfrm>
            <a:off x="9215439" y="2840328"/>
            <a:ext cx="1296987" cy="45878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Организатор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8936038" y="3046702"/>
            <a:ext cx="279400" cy="0"/>
          </a:xfrm>
          <a:prstGeom prst="straightConnector1">
            <a:avLst/>
          </a:prstGeom>
          <a:ln w="2222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8936038" y="3810289"/>
            <a:ext cx="279400" cy="0"/>
          </a:xfrm>
          <a:prstGeom prst="straightConnector1">
            <a:avLst/>
          </a:prstGeom>
          <a:ln w="2222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Скругленный прямоугольник 31"/>
          <p:cNvSpPr/>
          <p:nvPr/>
        </p:nvSpPr>
        <p:spPr>
          <a:xfrm>
            <a:off x="9228139" y="5143789"/>
            <a:ext cx="1296987" cy="45878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Участник</a:t>
            </a:r>
          </a:p>
        </p:txBody>
      </p:sp>
      <p:cxnSp>
        <p:nvCxnSpPr>
          <p:cNvPr id="33" name="Прямая со стрелкой 32"/>
          <p:cNvCxnSpPr/>
          <p:nvPr/>
        </p:nvCxnSpPr>
        <p:spPr>
          <a:xfrm flipH="1">
            <a:off x="8948738" y="5351752"/>
            <a:ext cx="279400" cy="0"/>
          </a:xfrm>
          <a:prstGeom prst="straightConnector1">
            <a:avLst/>
          </a:prstGeom>
          <a:ln w="2222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33"/>
          <p:cNvSpPr/>
          <p:nvPr/>
        </p:nvSpPr>
        <p:spPr>
          <a:xfrm>
            <a:off x="9215439" y="3603914"/>
            <a:ext cx="1296987" cy="45878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Организатор</a:t>
            </a:r>
          </a:p>
        </p:txBody>
      </p:sp>
      <p:cxnSp>
        <p:nvCxnSpPr>
          <p:cNvPr id="35" name="Прямая со стрелкой 34"/>
          <p:cNvCxnSpPr/>
          <p:nvPr/>
        </p:nvCxnSpPr>
        <p:spPr>
          <a:xfrm flipH="1">
            <a:off x="8948738" y="4602452"/>
            <a:ext cx="279400" cy="0"/>
          </a:xfrm>
          <a:prstGeom prst="straightConnector1">
            <a:avLst/>
          </a:prstGeom>
          <a:ln w="2222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Скругленный прямоугольник 35"/>
          <p:cNvSpPr/>
          <p:nvPr/>
        </p:nvSpPr>
        <p:spPr>
          <a:xfrm>
            <a:off x="9228139" y="4396078"/>
            <a:ext cx="1296987" cy="45878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Участник</a:t>
            </a:r>
          </a:p>
        </p:txBody>
      </p:sp>
    </p:spTree>
    <p:extLst>
      <p:ext uri="{BB962C8B-B14F-4D97-AF65-F5344CB8AC3E}">
        <p14:creationId xmlns:p14="http://schemas.microsoft.com/office/powerpoint/2010/main" val="2919981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Номер слайда 1"/>
          <p:cNvSpPr txBox="1">
            <a:spLocks noGrp="1"/>
          </p:cNvSpPr>
          <p:nvPr/>
        </p:nvSpPr>
        <p:spPr bwMode="auto">
          <a:xfrm>
            <a:off x="8267700" y="6573838"/>
            <a:ext cx="2351088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CAF6028A-E582-4F2D-A576-FBA2123A7A32}" type="slidenum">
              <a:rPr lang="ru-RU" sz="1400" b="1">
                <a:solidFill>
                  <a:schemeClr val="bg1"/>
                </a:solidFill>
              </a:rPr>
              <a:pPr algn="r"/>
              <a:t>42</a:t>
            </a:fld>
            <a:endParaRPr lang="ru-RU" sz="1400" b="1">
              <a:solidFill>
                <a:schemeClr val="bg1"/>
              </a:solidFill>
            </a:endParaRPr>
          </a:p>
        </p:txBody>
      </p:sp>
      <p:sp>
        <p:nvSpPr>
          <p:cNvPr id="61443" name="TextBox 27"/>
          <p:cNvSpPr txBox="1">
            <a:spLocks noChangeArrowheads="1"/>
          </p:cNvSpPr>
          <p:nvPr/>
        </p:nvSpPr>
        <p:spPr bwMode="auto">
          <a:xfrm>
            <a:off x="2951164" y="1108075"/>
            <a:ext cx="5400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400" b="1">
                <a:solidFill>
                  <a:schemeClr val="tx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Проведение экзамена</a:t>
            </a:r>
          </a:p>
        </p:txBody>
      </p:sp>
      <p:sp>
        <p:nvSpPr>
          <p:cNvPr id="61444" name="Прямоугольник 30"/>
          <p:cNvSpPr>
            <a:spLocks noChangeArrowheads="1"/>
          </p:cNvSpPr>
          <p:nvPr/>
        </p:nvSpPr>
        <p:spPr bwMode="auto">
          <a:xfrm>
            <a:off x="1690688" y="1570039"/>
            <a:ext cx="89281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ru-RU" altLang="ru-RU" sz="2000" b="1">
                <a:solidFill>
                  <a:srgbClr val="0070C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Особенности перемещения участников между аудиториями подготовки и проведения:</a:t>
            </a:r>
          </a:p>
        </p:txBody>
      </p:sp>
      <p:sp>
        <p:nvSpPr>
          <p:cNvPr id="61445" name="Прямоугольник 31"/>
          <p:cNvSpPr>
            <a:spLocks noChangeArrowheads="1"/>
          </p:cNvSpPr>
          <p:nvPr/>
        </p:nvSpPr>
        <p:spPr bwMode="auto">
          <a:xfrm>
            <a:off x="1570039" y="2332039"/>
            <a:ext cx="8869363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57188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2" algn="just">
              <a:lnSpc>
                <a:spcPct val="90000"/>
              </a:lnSpc>
              <a:spcAft>
                <a:spcPts val="500"/>
              </a:spcAft>
              <a:buClr>
                <a:srgbClr val="558ED5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altLang="ru-RU" sz="2000">
                <a:latin typeface="Cambria" panose="02040503050406030204" pitchFamily="18" charset="0"/>
                <a:cs typeface="Times New Roman" panose="02020603050405020304" pitchFamily="18" charset="0"/>
              </a:rPr>
              <a:t>В аудиторию проведения участник берет </a:t>
            </a:r>
            <a:r>
              <a:rPr lang="ru-RU" altLang="ru-RU" sz="2000" b="1" i="1">
                <a:latin typeface="Cambria" panose="02040503050406030204" pitchFamily="18" charset="0"/>
                <a:cs typeface="Times New Roman" panose="02020603050405020304" pitchFamily="18" charset="0"/>
              </a:rPr>
              <a:t>заполненный бланк регистрации</a:t>
            </a:r>
            <a:r>
              <a:rPr lang="ru-RU" altLang="ru-RU" sz="2000">
                <a:latin typeface="Cambria" panose="02040503050406030204" pitchFamily="18" charset="0"/>
                <a:cs typeface="Times New Roman" panose="02020603050405020304" pitchFamily="18" charset="0"/>
              </a:rPr>
              <a:t> и </a:t>
            </a:r>
            <a:r>
              <a:rPr lang="ru-RU" altLang="ru-RU" sz="2000" b="1" i="1">
                <a:latin typeface="Cambria" panose="02040503050406030204" pitchFamily="18" charset="0"/>
                <a:cs typeface="Times New Roman" panose="02020603050405020304" pitchFamily="18" charset="0"/>
              </a:rPr>
              <a:t>конверт ИК</a:t>
            </a:r>
          </a:p>
          <a:p>
            <a:pPr lvl="2" algn="just">
              <a:lnSpc>
                <a:spcPct val="90000"/>
              </a:lnSpc>
              <a:spcAft>
                <a:spcPts val="500"/>
              </a:spcAft>
              <a:buClr>
                <a:srgbClr val="558ED5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altLang="ru-RU" sz="2000">
                <a:latin typeface="Cambria" panose="02040503050406030204" pitchFamily="18" charset="0"/>
                <a:cs typeface="Times New Roman" panose="02020603050405020304" pitchFamily="18" charset="0"/>
              </a:rPr>
              <a:t>Участников </a:t>
            </a:r>
            <a:r>
              <a:rPr lang="ru-RU" altLang="ru-RU" sz="2000" b="1" i="1">
                <a:latin typeface="Cambria" panose="02040503050406030204" pitchFamily="18" charset="0"/>
                <a:cs typeface="Times New Roman" panose="02020603050405020304" pitchFamily="18" charset="0"/>
              </a:rPr>
              <a:t>сопровождают организаторы вне аудитории</a:t>
            </a:r>
            <a:r>
              <a:rPr lang="ru-RU" altLang="ru-RU" sz="2000">
                <a:latin typeface="Cambria" panose="02040503050406030204" pitchFamily="18" charset="0"/>
                <a:cs typeface="Times New Roman" panose="02020603050405020304" pitchFamily="18" charset="0"/>
              </a:rPr>
              <a:t>, в соответствии с результатами рассадки (участники распределяются по местам в аудиториях подготовки и проведения)</a:t>
            </a:r>
          </a:p>
          <a:p>
            <a:pPr lvl="2" algn="just">
              <a:lnSpc>
                <a:spcPct val="90000"/>
              </a:lnSpc>
              <a:spcAft>
                <a:spcPts val="500"/>
              </a:spcAft>
              <a:buClr>
                <a:srgbClr val="558ED5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altLang="ru-RU" sz="2000">
                <a:latin typeface="Cambria" panose="02040503050406030204" pitchFamily="18" charset="0"/>
                <a:cs typeface="Times New Roman" panose="02020603050405020304" pitchFamily="18" charset="0"/>
              </a:rPr>
              <a:t>Новая очередь участников переводится в аудиторию проведения только после того как предыдущая очередь завершит </a:t>
            </a:r>
            <a:r>
              <a:rPr lang="ru-RU" altLang="ru-RU" sz="2000">
                <a:latin typeface="Times New Roman" panose="02020603050405020304" pitchFamily="18" charset="0"/>
              </a:rPr>
              <a:t>экзамен </a:t>
            </a: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altLang="ru-RU" sz="2000">
                <a:latin typeface="Cambria" panose="02040503050406030204" pitchFamily="18" charset="0"/>
                <a:cs typeface="Times New Roman" panose="02020603050405020304" pitchFamily="18" charset="0"/>
              </a:rPr>
              <a:t> всех рабочих местах в аудитории</a:t>
            </a:r>
          </a:p>
          <a:p>
            <a:pPr lvl="2" algn="just">
              <a:lnSpc>
                <a:spcPct val="90000"/>
              </a:lnSpc>
              <a:spcAft>
                <a:spcPts val="500"/>
              </a:spcAft>
              <a:buClr>
                <a:srgbClr val="558ED5"/>
              </a:buClr>
              <a:buSzPct val="150000"/>
            </a:pPr>
            <a:r>
              <a:rPr lang="ru-RU" altLang="ru-RU" sz="200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2000" i="1">
                <a:latin typeface="Cambria" panose="02040503050406030204" pitchFamily="18" charset="0"/>
                <a:cs typeface="Times New Roman" panose="02020603050405020304" pitchFamily="18" charset="0"/>
              </a:rPr>
              <a:t>Рекомендуемая организация: к аудитории проведения прикрепляется организатор вне аудитории, который, по мере освобождения аудитории, приводит новых участников.</a:t>
            </a:r>
          </a:p>
        </p:txBody>
      </p:sp>
    </p:spTree>
    <p:extLst>
      <p:ext uri="{BB962C8B-B14F-4D97-AF65-F5344CB8AC3E}">
        <p14:creationId xmlns:p14="http://schemas.microsoft.com/office/powerpoint/2010/main" val="19458182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107319378"/>
              </p:ext>
            </p:extLst>
          </p:nvPr>
        </p:nvGraphicFramePr>
        <p:xfrm>
          <a:off x="1686922" y="2537128"/>
          <a:ext cx="7209481" cy="3252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Скругленный прямоугольник 13"/>
          <p:cNvSpPr/>
          <p:nvPr/>
        </p:nvSpPr>
        <p:spPr>
          <a:xfrm>
            <a:off x="9175607" y="2536682"/>
            <a:ext cx="1296987" cy="50482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Организатор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8896206" y="2789093"/>
            <a:ext cx="279400" cy="0"/>
          </a:xfrm>
          <a:prstGeom prst="straightConnector1">
            <a:avLst/>
          </a:prstGeom>
          <a:ln w="2222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8896206" y="4373418"/>
            <a:ext cx="279400" cy="0"/>
          </a:xfrm>
          <a:prstGeom prst="straightConnector1">
            <a:avLst/>
          </a:prstGeom>
          <a:ln w="2222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9175607" y="4121007"/>
            <a:ext cx="1296987" cy="50482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Участник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8896206" y="5171931"/>
            <a:ext cx="279400" cy="0"/>
          </a:xfrm>
          <a:prstGeom prst="straightConnector1">
            <a:avLst/>
          </a:prstGeom>
          <a:ln w="2222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9175607" y="4919519"/>
            <a:ext cx="1296987" cy="50482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Организатор</a:t>
            </a: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1795318" y="1709594"/>
            <a:ext cx="89281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70C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ru-RU" sz="2200" b="1" i="1" dirty="0">
                <a:solidFill>
                  <a:srgbClr val="0070C0"/>
                </a:solidFill>
                <a:latin typeface="Cambria" panose="02040503050406030204" pitchFamily="18" charset="0"/>
              </a:rPr>
              <a:t>Исполнитель:</a:t>
            </a:r>
            <a:r>
              <a:rPr lang="ru-RU" sz="2200" dirty="0">
                <a:latin typeface="Cambria" panose="02040503050406030204" pitchFamily="18" charset="0"/>
              </a:rPr>
              <a:t> Организаторы в аудиториях проведения</a:t>
            </a:r>
          </a:p>
          <a:p>
            <a:pPr>
              <a:defRPr/>
            </a:pPr>
            <a:r>
              <a:rPr lang="ru-RU" sz="2200" b="1" i="1" dirty="0">
                <a:solidFill>
                  <a:srgbClr val="0070C0"/>
                </a:solidFill>
                <a:latin typeface="Cambria" panose="02040503050406030204" pitchFamily="18" charset="0"/>
              </a:rPr>
              <a:t>Период выполнения:</a:t>
            </a:r>
            <a:r>
              <a:rPr lang="ru-RU" sz="2200" dirty="0">
                <a:latin typeface="Cambria" panose="02040503050406030204" pitchFamily="18" charset="0"/>
              </a:rPr>
              <a:t> до 2 часов (до 30 минут на участника)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8896206" y="3581256"/>
            <a:ext cx="279400" cy="0"/>
          </a:xfrm>
          <a:prstGeom prst="straightConnector1">
            <a:avLst/>
          </a:prstGeom>
          <a:ln w="2222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кругленный прямоугольник 25"/>
          <p:cNvSpPr/>
          <p:nvPr/>
        </p:nvSpPr>
        <p:spPr>
          <a:xfrm>
            <a:off x="9175607" y="3328844"/>
            <a:ext cx="1296987" cy="50482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Организатор</a:t>
            </a:r>
          </a:p>
        </p:txBody>
      </p:sp>
      <p:sp>
        <p:nvSpPr>
          <p:cNvPr id="62476" name="TextBox 27"/>
          <p:cNvSpPr txBox="1">
            <a:spLocks noChangeArrowheads="1"/>
          </p:cNvSpPr>
          <p:nvPr/>
        </p:nvSpPr>
        <p:spPr bwMode="auto">
          <a:xfrm>
            <a:off x="3055794" y="1061893"/>
            <a:ext cx="5400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400" b="1">
                <a:solidFill>
                  <a:schemeClr val="tx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Проведение экзамена</a:t>
            </a:r>
          </a:p>
        </p:txBody>
      </p:sp>
    </p:spTree>
    <p:extLst>
      <p:ext uri="{BB962C8B-B14F-4D97-AF65-F5344CB8AC3E}">
        <p14:creationId xmlns:p14="http://schemas.microsoft.com/office/powerpoint/2010/main" val="37481985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453892308"/>
              </p:ext>
            </p:extLst>
          </p:nvPr>
        </p:nvGraphicFramePr>
        <p:xfrm>
          <a:off x="1631504" y="2587350"/>
          <a:ext cx="7209481" cy="3252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5" name="Прямая со стрелкой 14"/>
          <p:cNvCxnSpPr/>
          <p:nvPr/>
        </p:nvCxnSpPr>
        <p:spPr>
          <a:xfrm flipH="1">
            <a:off x="8840788" y="2839315"/>
            <a:ext cx="279400" cy="0"/>
          </a:xfrm>
          <a:prstGeom prst="straightConnector1">
            <a:avLst/>
          </a:prstGeom>
          <a:ln w="2222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8840788" y="3631478"/>
            <a:ext cx="279400" cy="0"/>
          </a:xfrm>
          <a:prstGeom prst="straightConnector1">
            <a:avLst/>
          </a:prstGeom>
          <a:ln w="2222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9120189" y="4963391"/>
            <a:ext cx="1296987" cy="50482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Организатор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8840788" y="5215803"/>
            <a:ext cx="279400" cy="0"/>
          </a:xfrm>
          <a:prstGeom prst="straightConnector1">
            <a:avLst/>
          </a:prstGeom>
          <a:ln w="2222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9120189" y="3379066"/>
            <a:ext cx="1296987" cy="50482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Участник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8840788" y="4418878"/>
            <a:ext cx="279400" cy="0"/>
          </a:xfrm>
          <a:prstGeom prst="straightConnector1">
            <a:avLst/>
          </a:prstGeom>
          <a:ln w="2222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кругленный прямоугольник 26"/>
          <p:cNvSpPr/>
          <p:nvPr/>
        </p:nvSpPr>
        <p:spPr>
          <a:xfrm>
            <a:off x="9120189" y="4166466"/>
            <a:ext cx="1296987" cy="50482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Участник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9120189" y="2586904"/>
            <a:ext cx="1296987" cy="50482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Организатор</a:t>
            </a:r>
          </a:p>
        </p:txBody>
      </p:sp>
      <p:sp>
        <p:nvSpPr>
          <p:cNvPr id="31" name="Прямоугольник 30"/>
          <p:cNvSpPr>
            <a:spLocks noChangeArrowheads="1"/>
          </p:cNvSpPr>
          <p:nvPr/>
        </p:nvSpPr>
        <p:spPr bwMode="auto">
          <a:xfrm>
            <a:off x="1739900" y="1685204"/>
            <a:ext cx="89281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70C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ru-RU" sz="2200" b="1" i="1" dirty="0">
                <a:solidFill>
                  <a:srgbClr val="0070C0"/>
                </a:solidFill>
                <a:latin typeface="Cambria" panose="02040503050406030204" pitchFamily="18" charset="0"/>
              </a:rPr>
              <a:t>Исполнитель:</a:t>
            </a:r>
            <a:r>
              <a:rPr lang="ru-RU" sz="2200" dirty="0">
                <a:latin typeface="Cambria" panose="02040503050406030204" pitchFamily="18" charset="0"/>
              </a:rPr>
              <a:t> Организаторы в аудиториях проведения</a:t>
            </a:r>
          </a:p>
          <a:p>
            <a:pPr>
              <a:defRPr/>
            </a:pPr>
            <a:r>
              <a:rPr lang="ru-RU" sz="2200" b="1" i="1" dirty="0">
                <a:solidFill>
                  <a:srgbClr val="0070C0"/>
                </a:solidFill>
                <a:latin typeface="Cambria" panose="02040503050406030204" pitchFamily="18" charset="0"/>
              </a:rPr>
              <a:t>Период выполнения:</a:t>
            </a:r>
            <a:r>
              <a:rPr lang="ru-RU" sz="2200" dirty="0">
                <a:latin typeface="Cambria" panose="02040503050406030204" pitchFamily="18" charset="0"/>
              </a:rPr>
              <a:t> до 2 часов (до 30 минут на участника)</a:t>
            </a:r>
          </a:p>
        </p:txBody>
      </p:sp>
      <p:sp>
        <p:nvSpPr>
          <p:cNvPr id="63500" name="TextBox 27"/>
          <p:cNvSpPr txBox="1">
            <a:spLocks noChangeArrowheads="1"/>
          </p:cNvSpPr>
          <p:nvPr/>
        </p:nvSpPr>
        <p:spPr bwMode="auto">
          <a:xfrm>
            <a:off x="3000376" y="1181965"/>
            <a:ext cx="5400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400" b="1">
                <a:solidFill>
                  <a:schemeClr val="tx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Проведение экзамена</a:t>
            </a:r>
          </a:p>
        </p:txBody>
      </p:sp>
    </p:spTree>
    <p:extLst>
      <p:ext uri="{BB962C8B-B14F-4D97-AF65-F5344CB8AC3E}">
        <p14:creationId xmlns:p14="http://schemas.microsoft.com/office/powerpoint/2010/main" val="2857997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425974998"/>
              </p:ext>
            </p:extLst>
          </p:nvPr>
        </p:nvGraphicFramePr>
        <p:xfrm>
          <a:off x="1622268" y="2599328"/>
          <a:ext cx="7209481" cy="3252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5" name="Прямая со стрелкой 14"/>
          <p:cNvCxnSpPr/>
          <p:nvPr/>
        </p:nvCxnSpPr>
        <p:spPr>
          <a:xfrm flipH="1">
            <a:off x="8829964" y="2922732"/>
            <a:ext cx="279400" cy="0"/>
          </a:xfrm>
          <a:prstGeom prst="straightConnector1">
            <a:avLst/>
          </a:prstGeom>
          <a:ln w="2222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8839489" y="4003820"/>
            <a:ext cx="279400" cy="0"/>
          </a:xfrm>
          <a:prstGeom prst="straightConnector1">
            <a:avLst/>
          </a:prstGeom>
          <a:ln w="2222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9118889" y="3751408"/>
            <a:ext cx="1296988" cy="50482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Технический специалист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8829964" y="5011882"/>
            <a:ext cx="279400" cy="0"/>
          </a:xfrm>
          <a:prstGeom prst="straightConnector1">
            <a:avLst/>
          </a:prstGeom>
          <a:ln w="2222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кругленный прямоугольник 26"/>
          <p:cNvSpPr/>
          <p:nvPr/>
        </p:nvSpPr>
        <p:spPr>
          <a:xfrm>
            <a:off x="9109364" y="4759471"/>
            <a:ext cx="1296988" cy="50482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Технический специалист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9109364" y="2671907"/>
            <a:ext cx="1296988" cy="50323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Организатор</a:t>
            </a: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622714" y="1700358"/>
            <a:ext cx="89281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70C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ru-RU" sz="2200" b="1" i="1" dirty="0">
                <a:solidFill>
                  <a:srgbClr val="0070C0"/>
                </a:solidFill>
                <a:latin typeface="Cambria" panose="02040503050406030204" pitchFamily="18" charset="0"/>
              </a:rPr>
              <a:t>Исполнитель:</a:t>
            </a:r>
            <a:r>
              <a:rPr lang="ru-RU" sz="2200" dirty="0">
                <a:latin typeface="Cambria" panose="02040503050406030204" pitchFamily="18" charset="0"/>
              </a:rPr>
              <a:t> Организаторы, Технический специалист</a:t>
            </a:r>
          </a:p>
          <a:p>
            <a:pPr>
              <a:defRPr/>
            </a:pPr>
            <a:r>
              <a:rPr lang="ru-RU" sz="2200" b="1" i="1" dirty="0">
                <a:solidFill>
                  <a:srgbClr val="0070C0"/>
                </a:solidFill>
                <a:latin typeface="Cambria" panose="02040503050406030204" pitchFamily="18" charset="0"/>
              </a:rPr>
              <a:t>Период выполнения:</a:t>
            </a:r>
            <a:r>
              <a:rPr lang="ru-RU" sz="2200" dirty="0">
                <a:latin typeface="Cambria" panose="02040503050406030204" pitchFamily="18" charset="0"/>
              </a:rPr>
              <a:t> после выхода участников из аудиторий ППЭ</a:t>
            </a:r>
          </a:p>
        </p:txBody>
      </p:sp>
      <p:sp>
        <p:nvSpPr>
          <p:cNvPr id="64522" name="TextBox 25"/>
          <p:cNvSpPr txBox="1">
            <a:spLocks noChangeArrowheads="1"/>
          </p:cNvSpPr>
          <p:nvPr/>
        </p:nvSpPr>
        <p:spPr bwMode="auto">
          <a:xfrm>
            <a:off x="3278478" y="1124095"/>
            <a:ext cx="5400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400" b="1">
                <a:solidFill>
                  <a:schemeClr val="tx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Завершение экзамена</a:t>
            </a:r>
          </a:p>
        </p:txBody>
      </p:sp>
    </p:spTree>
    <p:extLst>
      <p:ext uri="{BB962C8B-B14F-4D97-AF65-F5344CB8AC3E}">
        <p14:creationId xmlns:p14="http://schemas.microsoft.com/office/powerpoint/2010/main" val="1581643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595004" y="1709305"/>
            <a:ext cx="8928100" cy="2057400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57188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ru-RU" sz="2200" b="1">
                <a:solidFill>
                  <a:srgbClr val="0070C0"/>
                </a:solidFill>
                <a:latin typeface="Cambria" panose="02040503050406030204" pitchFamily="18" charset="0"/>
              </a:rPr>
              <a:t>По сравнению со стандартной технологией в РЦОИ дополнительно передаются:</a:t>
            </a:r>
          </a:p>
          <a:p>
            <a:pPr lvl="2" algn="just">
              <a:spcBef>
                <a:spcPts val="600"/>
              </a:spcBef>
              <a:spcAft>
                <a:spcPts val="600"/>
              </a:spcAft>
              <a:buClr>
                <a:srgbClr val="558ED5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000">
                <a:latin typeface="Cambria" panose="02040503050406030204" pitchFamily="18" charset="0"/>
                <a:cs typeface="Times New Roman" panose="02020603050405020304" pitchFamily="18" charset="0"/>
              </a:rPr>
              <a:t>Аудиозаписи ответов на флеш-носителях </a:t>
            </a:r>
          </a:p>
          <a:p>
            <a:pPr lvl="2" algn="just">
              <a:spcBef>
                <a:spcPts val="600"/>
              </a:spcBef>
              <a:spcAft>
                <a:spcPts val="600"/>
              </a:spcAft>
              <a:buClr>
                <a:srgbClr val="558ED5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000">
                <a:latin typeface="Cambria" panose="02040503050406030204" pitchFamily="18" charset="0"/>
                <a:cs typeface="Times New Roman" panose="02020603050405020304" pitchFamily="18" charset="0"/>
              </a:rPr>
              <a:t>Компакт-диски с электронными КИМ</a:t>
            </a:r>
          </a:p>
          <a:p>
            <a:pPr lvl="2" algn="just">
              <a:spcBef>
                <a:spcPts val="600"/>
              </a:spcBef>
              <a:spcAft>
                <a:spcPts val="600"/>
              </a:spcAft>
              <a:buClr>
                <a:srgbClr val="558ED5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000">
                <a:latin typeface="Cambria" panose="02040503050406030204" pitchFamily="18" charset="0"/>
                <a:cs typeface="Times New Roman" panose="02020603050405020304" pitchFamily="18" charset="0"/>
              </a:rPr>
              <a:t>Протоколы к флеш-носителям с аудиозаписями ответов участников</a:t>
            </a:r>
          </a:p>
        </p:txBody>
      </p:sp>
      <p:pic>
        <p:nvPicPr>
          <p:cNvPr id="65539" name="Picture 4" descr="C:\Users\adeynichenko\Desktop\УСКОМ 2014\Презентация по технологии для обучающего семинара\картинки\usb_999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554" y="3979430"/>
            <a:ext cx="1189038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Прямоугольник 13"/>
          <p:cNvSpPr>
            <a:spLocks noChangeArrowheads="1"/>
          </p:cNvSpPr>
          <p:nvPr/>
        </p:nvSpPr>
        <p:spPr bwMode="auto">
          <a:xfrm>
            <a:off x="2442730" y="5214506"/>
            <a:ext cx="1692275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1300" b="1">
                <a:latin typeface="Verdana" panose="020B0604030504040204" pitchFamily="34" charset="0"/>
                <a:cs typeface="Times New Roman" panose="02020603050405020304" pitchFamily="18" charset="0"/>
              </a:rPr>
              <a:t>Флеш-носители с аудиозаписями ответов</a:t>
            </a:r>
          </a:p>
        </p:txBody>
      </p:sp>
      <p:pic>
        <p:nvPicPr>
          <p:cNvPr id="65541" name="Picture 3" descr="C:\Users\adeynichenko\Desktop\УСКОМ 2014\Презентация по технологии для обучающего семинара\картинки\1412353949_C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504" y="394926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Прямоугольник 15"/>
          <p:cNvSpPr>
            <a:spLocks noChangeArrowheads="1"/>
          </p:cNvSpPr>
          <p:nvPr/>
        </p:nvSpPr>
        <p:spPr bwMode="auto">
          <a:xfrm>
            <a:off x="7314768" y="5276419"/>
            <a:ext cx="1844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1300" b="1">
                <a:latin typeface="Verdana" panose="020B0604030504040204" pitchFamily="34" charset="0"/>
                <a:cs typeface="Times New Roman" panose="02020603050405020304" pitchFamily="18" charset="0"/>
              </a:rPr>
              <a:t>Компакт-диски с электронными КИМ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642629" y="3814330"/>
            <a:ext cx="8813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44" name="Picture 2" descr="C:\Users\adeynichenko\Desktop\УСКОМ 2014\Презентация по технологии для обучающего семинара\картинки\1412376534_type-lis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554" y="394926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5" name="Прямоугольник 18"/>
          <p:cNvSpPr>
            <a:spLocks noChangeArrowheads="1"/>
          </p:cNvSpPr>
          <p:nvPr/>
        </p:nvSpPr>
        <p:spPr bwMode="auto">
          <a:xfrm>
            <a:off x="4743018" y="5276418"/>
            <a:ext cx="16922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1300" b="1">
                <a:latin typeface="Verdana" panose="020B0604030504040204" pitchFamily="34" charset="0"/>
                <a:cs typeface="Times New Roman" panose="02020603050405020304" pitchFamily="18" charset="0"/>
              </a:rPr>
              <a:t>Протоколы к носителям с аудиозаписями</a:t>
            </a:r>
          </a:p>
        </p:txBody>
      </p:sp>
      <p:sp>
        <p:nvSpPr>
          <p:cNvPr id="65546" name="TextBox 25"/>
          <p:cNvSpPr txBox="1">
            <a:spLocks noChangeArrowheads="1"/>
          </p:cNvSpPr>
          <p:nvPr/>
        </p:nvSpPr>
        <p:spPr bwMode="auto">
          <a:xfrm>
            <a:off x="3250768" y="1142568"/>
            <a:ext cx="5400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400" b="1">
                <a:solidFill>
                  <a:schemeClr val="tx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Завершение экзамена</a:t>
            </a:r>
          </a:p>
        </p:txBody>
      </p:sp>
    </p:spTree>
    <p:extLst>
      <p:ext uri="{BB962C8B-B14F-4D97-AF65-F5344CB8AC3E}">
        <p14:creationId xmlns:p14="http://schemas.microsoft.com/office/powerpoint/2010/main" val="16984374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ъект 1"/>
          <p:cNvSpPr>
            <a:spLocks noGrp="1"/>
          </p:cNvSpPr>
          <p:nvPr/>
        </p:nvSpPr>
        <p:spPr bwMode="auto">
          <a:xfrm>
            <a:off x="1971676" y="93590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5429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400"/>
              </a:spcBef>
              <a:buClr>
                <a:schemeClr val="accent1"/>
              </a:buClr>
              <a:buSzPct val="68000"/>
            </a:pPr>
            <a:endParaRPr lang="ru-RU" sz="2700">
              <a:latin typeface="Verdan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1" y="1080365"/>
            <a:ext cx="9144000" cy="4572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2400" b="1">
                <a:solidFill>
                  <a:schemeClr val="tx2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Технология</a:t>
            </a:r>
            <a:r>
              <a:rPr lang="ru-RU" sz="2400" b="1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ru-RU" sz="2400" b="1">
                <a:solidFill>
                  <a:schemeClr val="tx2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сдачи</a:t>
            </a:r>
            <a:r>
              <a:rPr lang="ru-RU" sz="2400" b="1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ru-RU" sz="2400" b="1">
                <a:solidFill>
                  <a:schemeClr val="tx2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устной части участником экзамена</a:t>
            </a:r>
          </a:p>
        </p:txBody>
      </p:sp>
      <p:sp>
        <p:nvSpPr>
          <p:cNvPr id="25" name="Rectangle 8"/>
          <p:cNvSpPr txBox="1">
            <a:spLocks noChangeArrowheads="1"/>
          </p:cNvSpPr>
          <p:nvPr/>
        </p:nvSpPr>
        <p:spPr>
          <a:xfrm>
            <a:off x="563418" y="1844676"/>
            <a:ext cx="11037455" cy="5256213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65125" indent="-2555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2">
              <a:lnSpc>
                <a:spcPct val="85000"/>
              </a:lnSpc>
              <a:spcBef>
                <a:spcPts val="800"/>
              </a:spcBef>
              <a:buClr>
                <a:schemeClr val="accent1"/>
              </a:buClr>
              <a:buSzPct val="68000"/>
              <a:buFont typeface="Wingdings" panose="05000000000000000000" pitchFamily="2" charset="2"/>
              <a:buChar char="ü"/>
            </a:pPr>
            <a:r>
              <a:rPr lang="ru-RU" sz="2100" dirty="0">
                <a:latin typeface="Times New Roman" panose="02020603050405020304" pitchFamily="18" charset="0"/>
              </a:rPr>
              <a:t>Сдача экзамена проходит с использованием специализированного рабочего места, оборудованного наушниками.</a:t>
            </a:r>
          </a:p>
          <a:p>
            <a:pPr lvl="2">
              <a:lnSpc>
                <a:spcPct val="85000"/>
              </a:lnSpc>
              <a:spcBef>
                <a:spcPts val="800"/>
              </a:spcBef>
              <a:buClr>
                <a:schemeClr val="accent1"/>
              </a:buClr>
              <a:buSzPct val="68000"/>
              <a:buFont typeface="Wingdings" panose="05000000000000000000" pitchFamily="2" charset="2"/>
              <a:buChar char="ü"/>
            </a:pPr>
            <a:r>
              <a:rPr lang="ru-RU" sz="2100" dirty="0">
                <a:latin typeface="Times New Roman" panose="02020603050405020304" pitchFamily="18" charset="0"/>
              </a:rPr>
              <a:t>КИМ доступен участнику экзамена в электронном виде.</a:t>
            </a:r>
          </a:p>
          <a:p>
            <a:pPr lvl="2">
              <a:lnSpc>
                <a:spcPct val="85000"/>
              </a:lnSpc>
              <a:spcBef>
                <a:spcPts val="800"/>
              </a:spcBef>
              <a:buClr>
                <a:schemeClr val="accent1"/>
              </a:buClr>
              <a:buSzPct val="68000"/>
              <a:buFont typeface="Wingdings" panose="05000000000000000000" pitchFamily="2" charset="2"/>
              <a:buChar char="ü"/>
            </a:pPr>
            <a:r>
              <a:rPr lang="ru-RU" sz="2100" dirty="0">
                <a:latin typeface="Times New Roman" panose="02020603050405020304" pitchFamily="18" charset="0"/>
              </a:rPr>
              <a:t>Предусмотрена возможность прослушивания своих ответов полностью</a:t>
            </a:r>
          </a:p>
          <a:p>
            <a:pPr>
              <a:lnSpc>
                <a:spcPct val="85000"/>
              </a:lnSpc>
              <a:spcBef>
                <a:spcPts val="800"/>
              </a:spcBef>
              <a:buClr>
                <a:schemeClr val="accent1"/>
              </a:buClr>
              <a:buSzPct val="68000"/>
            </a:pPr>
            <a:r>
              <a:rPr lang="ru-RU" sz="21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Последовательность заданий, длительность времени подготовки и времени ответа строго регламентированы:</a:t>
            </a:r>
          </a:p>
          <a:p>
            <a:pPr>
              <a:lnSpc>
                <a:spcPct val="85000"/>
              </a:lnSpc>
              <a:spcBef>
                <a:spcPts val="600"/>
              </a:spcBef>
              <a:buClr>
                <a:schemeClr val="accent1"/>
              </a:buClr>
              <a:buSzPct val="68000"/>
              <a:buFont typeface="Symbol" panose="05050102010706020507" pitchFamily="18" charset="2"/>
              <a:buChar char="-"/>
            </a:pPr>
            <a:r>
              <a:rPr lang="ru-RU" sz="2100" dirty="0">
                <a:latin typeface="Times New Roman" panose="02020603050405020304" pitchFamily="18" charset="0"/>
              </a:rPr>
              <a:t> </a:t>
            </a:r>
            <a:r>
              <a:rPr lang="ru-RU" sz="2100" b="1" dirty="0">
                <a:latin typeface="Times New Roman" panose="02020603050405020304" pitchFamily="18" charset="0"/>
              </a:rPr>
              <a:t>время подготовки</a:t>
            </a:r>
            <a:r>
              <a:rPr lang="ru-RU" sz="2100" dirty="0">
                <a:latin typeface="Times New Roman" panose="02020603050405020304" pitchFamily="18" charset="0"/>
              </a:rPr>
              <a:t>, указанное на экране, фиксировано, т.е. ответ нельзя начать до окончания этого времени;</a:t>
            </a:r>
          </a:p>
          <a:p>
            <a:pPr>
              <a:lnSpc>
                <a:spcPct val="85000"/>
              </a:lnSpc>
              <a:spcBef>
                <a:spcPts val="600"/>
              </a:spcBef>
              <a:buClr>
                <a:schemeClr val="accent1"/>
              </a:buClr>
              <a:buSzPct val="68000"/>
              <a:buFont typeface="Symbol" panose="05050102010706020507" pitchFamily="18" charset="2"/>
              <a:buChar char="-"/>
            </a:pPr>
            <a:r>
              <a:rPr lang="ru-RU" sz="2100" dirty="0">
                <a:latin typeface="Times New Roman" panose="02020603050405020304" pitchFamily="18" charset="0"/>
              </a:rPr>
              <a:t> если участник не укладывается в указанное на экране </a:t>
            </a:r>
            <a:r>
              <a:rPr lang="ru-RU" sz="2100" b="1" dirty="0">
                <a:latin typeface="Times New Roman" panose="02020603050405020304" pitchFamily="18" charset="0"/>
              </a:rPr>
              <a:t>время ответа</a:t>
            </a:r>
            <a:r>
              <a:rPr lang="ru-RU" sz="2100" dirty="0">
                <a:latin typeface="Times New Roman" panose="02020603050405020304" pitchFamily="18" charset="0"/>
              </a:rPr>
              <a:t>, то запись ответа завершится автоматически и далее последует очередное задание</a:t>
            </a:r>
          </a:p>
          <a:p>
            <a:pPr>
              <a:lnSpc>
                <a:spcPct val="85000"/>
              </a:lnSpc>
              <a:spcBef>
                <a:spcPts val="600"/>
              </a:spcBef>
              <a:buClr>
                <a:schemeClr val="accent1"/>
              </a:buClr>
              <a:buSzPct val="68000"/>
              <a:buFont typeface="Symbol" panose="05050102010706020507" pitchFamily="18" charset="2"/>
              <a:buChar char="-"/>
            </a:pPr>
            <a:r>
              <a:rPr lang="ru-RU" sz="2100" dirty="0">
                <a:latin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</a:rPr>
              <a:t>но, длительность ответа участника на задание может быть и меньше указанного </a:t>
            </a:r>
            <a:r>
              <a:rPr lang="ru-RU" sz="2000" b="1" dirty="0">
                <a:latin typeface="Times New Roman" panose="02020603050405020304" pitchFamily="18" charset="0"/>
              </a:rPr>
              <a:t>времени ответа, </a:t>
            </a:r>
            <a:r>
              <a:rPr lang="ru-RU" sz="2000" dirty="0">
                <a:latin typeface="Times New Roman" panose="02020603050405020304" pitchFamily="18" charset="0"/>
              </a:rPr>
              <a:t>для этого случая предусмотрена функция «Досрочное завершение ответа» </a:t>
            </a:r>
            <a:r>
              <a:rPr lang="en-US" sz="2000" dirty="0">
                <a:latin typeface="Times New Roman" panose="02020603050405020304" pitchFamily="18" charset="0"/>
              </a:rPr>
              <a:t>(</a:t>
            </a:r>
            <a:r>
              <a:rPr lang="ru-RU" sz="2000" dirty="0">
                <a:latin typeface="Times New Roman" panose="02020603050405020304" pitchFamily="18" charset="0"/>
              </a:rPr>
              <a:t>в частности, на английском «</a:t>
            </a:r>
            <a:r>
              <a:rPr lang="en-US" sz="2000" dirty="0">
                <a:latin typeface="Times New Roman" panose="02020603050405020304" pitchFamily="18" charset="0"/>
              </a:rPr>
              <a:t>End answer</a:t>
            </a:r>
            <a:r>
              <a:rPr lang="ru-RU" sz="2000" dirty="0">
                <a:latin typeface="Times New Roman" panose="02020603050405020304" pitchFamily="18" charset="0"/>
              </a:rPr>
              <a:t>»)</a:t>
            </a:r>
          </a:p>
          <a:p>
            <a:pPr>
              <a:lnSpc>
                <a:spcPct val="85000"/>
              </a:lnSpc>
              <a:spcBef>
                <a:spcPts val="800"/>
              </a:spcBef>
              <a:buClr>
                <a:schemeClr val="accent1"/>
              </a:buClr>
              <a:buSzPct val="68000"/>
              <a:buFont typeface="Symbol" panose="05050102010706020507" pitchFamily="18" charset="2"/>
              <a:buChar char="-"/>
            </a:pPr>
            <a:r>
              <a:rPr lang="ru-RU" sz="2000" dirty="0">
                <a:latin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</a:endParaRPr>
          </a:p>
          <a:p>
            <a:pPr>
              <a:spcBef>
                <a:spcPts val="400"/>
              </a:spcBef>
              <a:buClr>
                <a:schemeClr val="accent1"/>
              </a:buClr>
              <a:buSzPct val="68000"/>
            </a:pPr>
            <a:endParaRPr lang="ru-RU" sz="2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817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ъект 1"/>
          <p:cNvSpPr>
            <a:spLocks noGrp="1"/>
          </p:cNvSpPr>
          <p:nvPr/>
        </p:nvSpPr>
        <p:spPr bwMode="auto">
          <a:xfrm>
            <a:off x="2079625" y="126841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5429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400"/>
              </a:spcBef>
              <a:buClr>
                <a:schemeClr val="accent1"/>
              </a:buClr>
              <a:buSzPct val="68000"/>
            </a:pPr>
            <a:endParaRPr lang="ru-RU" sz="2700">
              <a:latin typeface="Verdana" panose="020B0604030504040204" pitchFamily="34" charset="0"/>
            </a:endParaRP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581" y="104443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375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ъект 1"/>
          <p:cNvSpPr>
            <a:spLocks noGrp="1"/>
          </p:cNvSpPr>
          <p:nvPr/>
        </p:nvSpPr>
        <p:spPr bwMode="auto">
          <a:xfrm>
            <a:off x="2079625" y="126841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5429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400"/>
              </a:spcBef>
              <a:buClr>
                <a:schemeClr val="accent1"/>
              </a:buClr>
              <a:buSzPct val="68000"/>
            </a:pPr>
            <a:endParaRPr lang="ru-RU" sz="2700">
              <a:latin typeface="Verdana" panose="020B0604030504040204" pitchFamily="34" charset="0"/>
            </a:endParaRPr>
          </a:p>
        </p:txBody>
      </p:sp>
      <p:sp>
        <p:nvSpPr>
          <p:cNvPr id="69635" name="Rectangle 8"/>
          <p:cNvSpPr txBox="1">
            <a:spLocks noChangeArrowheads="1"/>
          </p:cNvSpPr>
          <p:nvPr/>
        </p:nvSpPr>
        <p:spPr bwMode="auto">
          <a:xfrm>
            <a:off x="2963429" y="830984"/>
            <a:ext cx="554513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65125" indent="-2555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2" algn="ctr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ru-RU" sz="2400" b="1">
                <a:solidFill>
                  <a:schemeClr val="tx2"/>
                </a:solidFill>
                <a:latin typeface="Verdana" panose="020B0604030504040204" pitchFamily="34" charset="0"/>
              </a:rPr>
              <a:t>Подготовка к ответу</a:t>
            </a:r>
          </a:p>
        </p:txBody>
      </p:sp>
      <p:pic>
        <p:nvPicPr>
          <p:cNvPr id="696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054" y="1407247"/>
            <a:ext cx="9144000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Номер слайда 6"/>
          <p:cNvSpPr txBox="1">
            <a:spLocks noGrp="1"/>
          </p:cNvSpPr>
          <p:nvPr/>
        </p:nvSpPr>
        <p:spPr>
          <a:xfrm>
            <a:off x="8240714" y="11753850"/>
            <a:ext cx="1728787" cy="288925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fld id="{29B6D37B-4AC7-4BB9-A2EF-CFD2EC1EE2C9}" type="slidenum">
              <a:rPr lang="en-US" sz="1200">
                <a:solidFill>
                  <a:srgbClr val="898989"/>
                </a:solidFill>
              </a:rPr>
              <a:pPr algn="ctr"/>
              <a:t>49</a:t>
            </a:fld>
            <a:endParaRPr lang="en-US" sz="1200">
              <a:solidFill>
                <a:srgbClr val="898989"/>
              </a:solidFill>
            </a:endParaRPr>
          </a:p>
        </p:txBody>
      </p:sp>
      <p:grpSp>
        <p:nvGrpSpPr>
          <p:cNvPr id="17" name="Group 10"/>
          <p:cNvGrpSpPr>
            <a:grpSpLocks/>
          </p:cNvGrpSpPr>
          <p:nvPr/>
        </p:nvGrpSpPr>
        <p:grpSpPr bwMode="auto">
          <a:xfrm>
            <a:off x="3250768" y="2486747"/>
            <a:ext cx="1235075" cy="2670220"/>
            <a:chOff x="173" y="1338"/>
            <a:chExt cx="778" cy="2326"/>
          </a:xfrm>
        </p:grpSpPr>
        <p:sp>
          <p:nvSpPr>
            <p:cNvPr id="69639" name="Text Box 11"/>
            <p:cNvSpPr txBox="1">
              <a:spLocks noChangeArrowheads="1"/>
            </p:cNvSpPr>
            <p:nvPr/>
          </p:nvSpPr>
          <p:spPr bwMode="auto">
            <a:xfrm>
              <a:off x="173" y="3262"/>
              <a:ext cx="778" cy="402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sz="2400">
                  <a:latin typeface="Times New Roman" panose="02020603050405020304" pitchFamily="18" charset="0"/>
                </a:rPr>
                <a:t>Задание</a:t>
              </a:r>
            </a:p>
          </p:txBody>
        </p:sp>
        <p:sp>
          <p:nvSpPr>
            <p:cNvPr id="69640" name="Line 12"/>
            <p:cNvSpPr>
              <a:spLocks noChangeShapeType="1"/>
            </p:cNvSpPr>
            <p:nvPr/>
          </p:nvSpPr>
          <p:spPr bwMode="auto">
            <a:xfrm flipV="1">
              <a:off x="187" y="1338"/>
              <a:ext cx="0" cy="1928"/>
            </a:xfrm>
            <a:prstGeom prst="line">
              <a:avLst/>
            </a:prstGeom>
            <a:noFill/>
            <a:ln w="76200">
              <a:solidFill>
                <a:srgbClr val="0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0" name="Group 13"/>
          <p:cNvGrpSpPr>
            <a:grpSpLocks/>
          </p:cNvGrpSpPr>
          <p:nvPr/>
        </p:nvGrpSpPr>
        <p:grpSpPr bwMode="auto">
          <a:xfrm>
            <a:off x="5050992" y="4142511"/>
            <a:ext cx="2413000" cy="1503363"/>
            <a:chOff x="-31" y="2530"/>
            <a:chExt cx="1520" cy="947"/>
          </a:xfrm>
        </p:grpSpPr>
        <p:sp>
          <p:nvSpPr>
            <p:cNvPr id="69642" name="Text Box 14"/>
            <p:cNvSpPr txBox="1">
              <a:spLocks noChangeArrowheads="1"/>
            </p:cNvSpPr>
            <p:nvPr/>
          </p:nvSpPr>
          <p:spPr bwMode="auto">
            <a:xfrm>
              <a:off x="-31" y="3186"/>
              <a:ext cx="1520" cy="291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sz="2400">
                  <a:latin typeface="Times New Roman" panose="02020603050405020304" pitchFamily="18" charset="0"/>
                </a:rPr>
                <a:t>Текст для чтения</a:t>
              </a:r>
            </a:p>
          </p:txBody>
        </p:sp>
        <p:sp>
          <p:nvSpPr>
            <p:cNvPr id="69643" name="Line 15"/>
            <p:cNvSpPr>
              <a:spLocks noChangeShapeType="1"/>
            </p:cNvSpPr>
            <p:nvPr/>
          </p:nvSpPr>
          <p:spPr bwMode="auto">
            <a:xfrm flipH="1" flipV="1">
              <a:off x="51" y="2530"/>
              <a:ext cx="14" cy="656"/>
            </a:xfrm>
            <a:prstGeom prst="line">
              <a:avLst/>
            </a:prstGeom>
            <a:noFill/>
            <a:ln w="76200">
              <a:solidFill>
                <a:srgbClr val="0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3" name="Group 16"/>
          <p:cNvGrpSpPr>
            <a:grpSpLocks/>
          </p:cNvGrpSpPr>
          <p:nvPr/>
        </p:nvGrpSpPr>
        <p:grpSpPr bwMode="auto">
          <a:xfrm>
            <a:off x="1810904" y="1634259"/>
            <a:ext cx="7213606" cy="4609420"/>
            <a:chOff x="39" y="1338"/>
            <a:chExt cx="4547" cy="2132"/>
          </a:xfrm>
        </p:grpSpPr>
        <p:sp>
          <p:nvSpPr>
            <p:cNvPr id="69645" name="Text Box 17"/>
            <p:cNvSpPr txBox="1">
              <a:spLocks noChangeArrowheads="1"/>
            </p:cNvSpPr>
            <p:nvPr/>
          </p:nvSpPr>
          <p:spPr bwMode="auto">
            <a:xfrm>
              <a:off x="39" y="3256"/>
              <a:ext cx="4547" cy="214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sz="2400">
                  <a:latin typeface="Times New Roman" panose="02020603050405020304" pitchFamily="18" charset="0"/>
                </a:rPr>
                <a:t>Информирование о длительности подготовки и сдачи</a:t>
              </a:r>
            </a:p>
          </p:txBody>
        </p:sp>
        <p:sp>
          <p:nvSpPr>
            <p:cNvPr id="69646" name="Line 18"/>
            <p:cNvSpPr>
              <a:spLocks noChangeShapeType="1"/>
            </p:cNvSpPr>
            <p:nvPr/>
          </p:nvSpPr>
          <p:spPr bwMode="auto">
            <a:xfrm flipV="1">
              <a:off x="187" y="1338"/>
              <a:ext cx="0" cy="1928"/>
            </a:xfrm>
            <a:prstGeom prst="line">
              <a:avLst/>
            </a:prstGeom>
            <a:noFill/>
            <a:ln w="76200">
              <a:solidFill>
                <a:srgbClr val="0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6" name="Group 55"/>
          <p:cNvGrpSpPr>
            <a:grpSpLocks/>
          </p:cNvGrpSpPr>
          <p:nvPr/>
        </p:nvGrpSpPr>
        <p:grpSpPr bwMode="auto">
          <a:xfrm>
            <a:off x="6274955" y="1623147"/>
            <a:ext cx="4054475" cy="3500438"/>
            <a:chOff x="599" y="1345"/>
            <a:chExt cx="2554" cy="2205"/>
          </a:xfrm>
        </p:grpSpPr>
        <p:sp>
          <p:nvSpPr>
            <p:cNvPr id="69648" name="Text Box 56"/>
            <p:cNvSpPr txBox="1">
              <a:spLocks noChangeArrowheads="1"/>
            </p:cNvSpPr>
            <p:nvPr/>
          </p:nvSpPr>
          <p:spPr bwMode="auto">
            <a:xfrm>
              <a:off x="599" y="3259"/>
              <a:ext cx="2416" cy="291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sz="2400">
                  <a:latin typeface="Times New Roman" panose="02020603050405020304" pitchFamily="18" charset="0"/>
                </a:rPr>
                <a:t>Отсчет времени подготовки</a:t>
              </a:r>
            </a:p>
          </p:txBody>
        </p:sp>
        <p:sp>
          <p:nvSpPr>
            <p:cNvPr id="69649" name="Line 57"/>
            <p:cNvSpPr>
              <a:spLocks noChangeShapeType="1"/>
            </p:cNvSpPr>
            <p:nvPr/>
          </p:nvSpPr>
          <p:spPr bwMode="auto">
            <a:xfrm flipV="1">
              <a:off x="3153" y="1345"/>
              <a:ext cx="0" cy="1928"/>
            </a:xfrm>
            <a:prstGeom prst="line">
              <a:avLst/>
            </a:prstGeom>
            <a:noFill/>
            <a:ln w="76200">
              <a:solidFill>
                <a:srgbClr val="0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8149444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68467"/>
            <a:ext cx="12192000" cy="1452705"/>
          </a:xfrm>
        </p:spPr>
        <p:txBody>
          <a:bodyPr vert="horz" wrap="square" lIns="121920" tIns="60960" rIns="121920" bIns="60960" rtlCol="0" anchor="ctr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ru-RU" sz="3200" b="1" dirty="0">
                <a:solidFill>
                  <a:srgbClr val="2E31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n-ea"/>
                <a:cs typeface="+mn-cs"/>
              </a:rPr>
              <a:t>Распределение количества участников по </a:t>
            </a:r>
            <a:r>
              <a:rPr lang="ru-RU" sz="3200" b="1" dirty="0" smtClean="0">
                <a:solidFill>
                  <a:srgbClr val="2E31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n-ea"/>
                <a:cs typeface="+mn-cs"/>
              </a:rPr>
              <a:t/>
            </a:r>
            <a:br>
              <a:rPr lang="ru-RU" sz="3200" b="1" dirty="0" smtClean="0">
                <a:solidFill>
                  <a:srgbClr val="2E31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n-ea"/>
                <a:cs typeface="+mn-cs"/>
              </a:rPr>
            </a:br>
            <a:r>
              <a:rPr lang="ru-RU" sz="3200" b="1" dirty="0" smtClean="0">
                <a:solidFill>
                  <a:srgbClr val="2E31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n-ea"/>
                <a:cs typeface="+mn-cs"/>
              </a:rPr>
              <a:t>набранным </a:t>
            </a:r>
            <a:r>
              <a:rPr lang="ru-RU" sz="3200" b="1" dirty="0">
                <a:solidFill>
                  <a:srgbClr val="2E31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n-ea"/>
                <a:cs typeface="+mn-cs"/>
              </a:rPr>
              <a:t>баллам ЕГЭ по математике </a:t>
            </a:r>
            <a:r>
              <a:rPr lang="ru-RU" sz="3200" b="1" dirty="0" smtClean="0">
                <a:solidFill>
                  <a:srgbClr val="2E31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n-ea"/>
                <a:cs typeface="+mn-cs"/>
              </a:rPr>
              <a:t/>
            </a:r>
            <a:br>
              <a:rPr lang="ru-RU" sz="3200" b="1" dirty="0" smtClean="0">
                <a:solidFill>
                  <a:srgbClr val="2E31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n-ea"/>
                <a:cs typeface="+mn-cs"/>
              </a:rPr>
            </a:br>
            <a:r>
              <a:rPr lang="ru-RU" sz="3200" b="1" dirty="0" smtClean="0">
                <a:solidFill>
                  <a:srgbClr val="2E31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n-ea"/>
                <a:cs typeface="+mn-cs"/>
              </a:rPr>
              <a:t>в </a:t>
            </a:r>
            <a:r>
              <a:rPr lang="ru-RU" sz="3200" b="1" dirty="0">
                <a:solidFill>
                  <a:srgbClr val="2E31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n-ea"/>
                <a:cs typeface="+mn-cs"/>
              </a:rPr>
              <a:t>2013 и в 2014 годах в Ростовской области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1736339"/>
              </p:ext>
            </p:extLst>
          </p:nvPr>
        </p:nvGraphicFramePr>
        <p:xfrm>
          <a:off x="431371" y="2249488"/>
          <a:ext cx="1152128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054746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989139"/>
            <a:ext cx="9144001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Объект 1"/>
          <p:cNvSpPr>
            <a:spLocks noGrp="1"/>
          </p:cNvSpPr>
          <p:nvPr/>
        </p:nvSpPr>
        <p:spPr bwMode="auto">
          <a:xfrm>
            <a:off x="2079625" y="126841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5429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400"/>
              </a:spcBef>
              <a:buClr>
                <a:schemeClr val="accent1"/>
              </a:buClr>
              <a:buSzPct val="68000"/>
            </a:pPr>
            <a:endParaRPr lang="ru-RU" sz="2700">
              <a:latin typeface="Verdana" panose="020B0604030504040204" pitchFamily="34" charset="0"/>
            </a:endParaRPr>
          </a:p>
        </p:txBody>
      </p:sp>
      <p:sp>
        <p:nvSpPr>
          <p:cNvPr id="70660" name="Прямоугольник 5"/>
          <p:cNvSpPr>
            <a:spLocks noChangeArrowheads="1"/>
          </p:cNvSpPr>
          <p:nvPr/>
        </p:nvSpPr>
        <p:spPr bwMode="auto">
          <a:xfrm>
            <a:off x="1487489" y="571787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2800" b="1" dirty="0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Технология сдачи устной части участником экзамена</a:t>
            </a:r>
          </a:p>
        </p:txBody>
      </p:sp>
      <p:sp>
        <p:nvSpPr>
          <p:cNvPr id="70661" name="Rectangle 8"/>
          <p:cNvSpPr txBox="1">
            <a:spLocks noChangeArrowheads="1"/>
          </p:cNvSpPr>
          <p:nvPr/>
        </p:nvSpPr>
        <p:spPr bwMode="auto">
          <a:xfrm>
            <a:off x="2063751" y="1412875"/>
            <a:ext cx="82280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65125" indent="-2555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2" algn="ctr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ru-RU" sz="2400" b="1">
                <a:solidFill>
                  <a:schemeClr val="tx2"/>
                </a:solidFill>
                <a:latin typeface="Verdana" panose="020B0604030504040204" pitchFamily="34" charset="0"/>
              </a:rPr>
              <a:t>Ответ участника</a:t>
            </a:r>
            <a:r>
              <a:rPr lang="ru-RU" sz="2800"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16" name="Номер слайда 6"/>
          <p:cNvSpPr txBox="1">
            <a:spLocks noGrp="1"/>
          </p:cNvSpPr>
          <p:nvPr/>
        </p:nvSpPr>
        <p:spPr>
          <a:xfrm>
            <a:off x="8240714" y="11753850"/>
            <a:ext cx="1728787" cy="288925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fld id="{F774C4F2-88CA-4CB4-9D15-2123FEA2DCE7}" type="slidenum">
              <a:rPr lang="en-US" sz="1200">
                <a:solidFill>
                  <a:srgbClr val="898989"/>
                </a:solidFill>
              </a:rPr>
              <a:pPr algn="ctr"/>
              <a:t>50</a:t>
            </a:fld>
            <a:endParaRPr lang="en-US" sz="1200">
              <a:solidFill>
                <a:srgbClr val="898989"/>
              </a:solidFill>
            </a:endParaRPr>
          </a:p>
        </p:txBody>
      </p:sp>
      <p:grpSp>
        <p:nvGrpSpPr>
          <p:cNvPr id="17" name="Group 10"/>
          <p:cNvGrpSpPr>
            <a:grpSpLocks/>
          </p:cNvGrpSpPr>
          <p:nvPr/>
        </p:nvGrpSpPr>
        <p:grpSpPr bwMode="auto">
          <a:xfrm>
            <a:off x="2281239" y="5734050"/>
            <a:ext cx="5145087" cy="825500"/>
            <a:chOff x="-1508" y="3143"/>
            <a:chExt cx="2081" cy="1322"/>
          </a:xfrm>
        </p:grpSpPr>
        <p:sp>
          <p:nvSpPr>
            <p:cNvPr id="70664" name="Text Box 11"/>
            <p:cNvSpPr txBox="1">
              <a:spLocks noChangeArrowheads="1"/>
            </p:cNvSpPr>
            <p:nvPr/>
          </p:nvSpPr>
          <p:spPr bwMode="auto">
            <a:xfrm>
              <a:off x="-995" y="3143"/>
              <a:ext cx="1568" cy="73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00008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sz="2400">
                  <a:latin typeface="Times New Roman" panose="02020603050405020304" pitchFamily="18" charset="0"/>
                </a:rPr>
                <a:t>Индикатор громкости звука</a:t>
              </a:r>
            </a:p>
          </p:txBody>
        </p:sp>
        <p:sp>
          <p:nvSpPr>
            <p:cNvPr id="70665" name="Line 12"/>
            <p:cNvSpPr>
              <a:spLocks noChangeShapeType="1"/>
            </p:cNvSpPr>
            <p:nvPr/>
          </p:nvSpPr>
          <p:spPr bwMode="auto">
            <a:xfrm flipH="1">
              <a:off x="-1508" y="3719"/>
              <a:ext cx="515" cy="746"/>
            </a:xfrm>
            <a:prstGeom prst="line">
              <a:avLst/>
            </a:prstGeom>
            <a:noFill/>
            <a:ln w="76200">
              <a:solidFill>
                <a:srgbClr val="0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3" name="Group 16"/>
          <p:cNvGrpSpPr>
            <a:grpSpLocks/>
          </p:cNvGrpSpPr>
          <p:nvPr/>
        </p:nvGrpSpPr>
        <p:grpSpPr bwMode="auto">
          <a:xfrm>
            <a:off x="4224339" y="6237288"/>
            <a:ext cx="5470525" cy="461962"/>
            <a:chOff x="-374" y="3344"/>
            <a:chExt cx="3448" cy="291"/>
          </a:xfrm>
        </p:grpSpPr>
        <p:sp>
          <p:nvSpPr>
            <p:cNvPr id="70667" name="Text Box 17"/>
            <p:cNvSpPr txBox="1">
              <a:spLocks noChangeArrowheads="1"/>
            </p:cNvSpPr>
            <p:nvPr/>
          </p:nvSpPr>
          <p:spPr bwMode="auto">
            <a:xfrm>
              <a:off x="-374" y="3344"/>
              <a:ext cx="2807" cy="291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00008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sz="2400">
                  <a:latin typeface="Times New Roman" panose="02020603050405020304" pitchFamily="18" charset="0"/>
                </a:rPr>
                <a:t>Досрочное завершение ответа</a:t>
              </a:r>
            </a:p>
          </p:txBody>
        </p:sp>
        <p:sp>
          <p:nvSpPr>
            <p:cNvPr id="70668" name="Line 18"/>
            <p:cNvSpPr>
              <a:spLocks noChangeShapeType="1"/>
            </p:cNvSpPr>
            <p:nvPr/>
          </p:nvSpPr>
          <p:spPr bwMode="auto">
            <a:xfrm>
              <a:off x="2433" y="3547"/>
              <a:ext cx="641" cy="9"/>
            </a:xfrm>
            <a:prstGeom prst="line">
              <a:avLst/>
            </a:prstGeom>
            <a:noFill/>
            <a:ln w="76200">
              <a:solidFill>
                <a:srgbClr val="0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5781925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ъект 1"/>
          <p:cNvSpPr>
            <a:spLocks noGrp="1"/>
          </p:cNvSpPr>
          <p:nvPr/>
        </p:nvSpPr>
        <p:spPr bwMode="auto">
          <a:xfrm>
            <a:off x="2079625" y="751177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5429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400"/>
              </a:spcBef>
              <a:buClr>
                <a:schemeClr val="accent1"/>
              </a:buClr>
              <a:buSzPct val="68000"/>
            </a:pPr>
            <a:endParaRPr lang="ru-RU" sz="2700">
              <a:latin typeface="Verdana" panose="020B0604030504040204" pitchFamily="34" charset="0"/>
            </a:endParaRPr>
          </a:p>
        </p:txBody>
      </p:sp>
      <p:sp>
        <p:nvSpPr>
          <p:cNvPr id="71683" name="Rectangle 8"/>
          <p:cNvSpPr txBox="1">
            <a:spLocks noChangeArrowheads="1"/>
          </p:cNvSpPr>
          <p:nvPr/>
        </p:nvSpPr>
        <p:spPr bwMode="auto">
          <a:xfrm>
            <a:off x="2566989" y="895639"/>
            <a:ext cx="66246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65125" indent="-2555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2" algn="ctr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ru-RU" sz="2400" b="1">
                <a:solidFill>
                  <a:schemeClr val="tx2"/>
                </a:solidFill>
                <a:latin typeface="Verdana" panose="020B0604030504040204" pitchFamily="34" charset="0"/>
              </a:rPr>
              <a:t>Проверка качества записи</a:t>
            </a:r>
          </a:p>
        </p:txBody>
      </p:sp>
      <p:sp>
        <p:nvSpPr>
          <p:cNvPr id="16" name="Номер слайда 6"/>
          <p:cNvSpPr txBox="1">
            <a:spLocks noGrp="1"/>
          </p:cNvSpPr>
          <p:nvPr/>
        </p:nvSpPr>
        <p:spPr>
          <a:xfrm>
            <a:off x="8240714" y="11753850"/>
            <a:ext cx="1728787" cy="288925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fld id="{AAE3550C-548A-438F-99EA-E133D77EF8F0}" type="slidenum">
              <a:rPr lang="en-US" sz="1200">
                <a:solidFill>
                  <a:srgbClr val="898989"/>
                </a:solidFill>
              </a:rPr>
              <a:pPr algn="ctr"/>
              <a:t>51</a:t>
            </a:fld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716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543340"/>
            <a:ext cx="9144001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3169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1287624" y="2845836"/>
            <a:ext cx="10114384" cy="625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902"/>
              </a:avLst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5400" b="1" kern="1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anose="02040503050406030204" pitchFamily="18" charset="0"/>
                <a:cs typeface="Arial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8560512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_________________533e70054d5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284" y="1070703"/>
            <a:ext cx="2330760" cy="233076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37044" y="670261"/>
            <a:ext cx="11083701" cy="947283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СРЕДСТВА ПОДАВЛЕНИЯ СИГНАЛОВ </a:t>
            </a:r>
            <a:br>
              <a:rPr lang="ru-RU" sz="2800" b="1" dirty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2800" b="1" dirty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СОТОВОЙ СВЯЗИ</a:t>
            </a:r>
          </a:p>
        </p:txBody>
      </p:sp>
      <p:pic>
        <p:nvPicPr>
          <p:cNvPr id="50178" name="Picture 2" descr="http://blog.jammer.su/wp-content/uploads/2014/09/iPhone-ege-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1424" y="3621021"/>
            <a:ext cx="4320480" cy="2626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872" name="Прямоугольник 6"/>
          <p:cNvSpPr>
            <a:spLocks noChangeArrowheads="1"/>
          </p:cNvSpPr>
          <p:nvPr/>
        </p:nvSpPr>
        <p:spPr bwMode="auto">
          <a:xfrm>
            <a:off x="5908832" y="1700809"/>
            <a:ext cx="6283168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800" dirty="0">
                <a:latin typeface="Cambria" panose="02040503050406030204" pitchFamily="18" charset="0"/>
              </a:rPr>
              <a:t>Для обеспечения комплекса мер по информационной безопасности, позволяющего предотвратить нарушения порядка проведения ГИА, связанные с использованием технических  средств</a:t>
            </a:r>
          </a:p>
          <a:p>
            <a:r>
              <a:rPr lang="ru-RU" sz="2800" dirty="0">
                <a:latin typeface="Cambria" panose="02040503050406030204" pitchFamily="18" charset="0"/>
              </a:rPr>
              <a:t>в 2015 г. Ростовской областью запланировано оснащение 100% ППЭ средствами подавления сигналов сотовой связи 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103445" y="3401463"/>
            <a:ext cx="3456384" cy="3066204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1199456" y="3394061"/>
            <a:ext cx="3513704" cy="3073607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3641" y="14850"/>
            <a:ext cx="1177519" cy="11699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1" y="113126"/>
            <a:ext cx="2234732" cy="95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905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\\Dc\документы рцои\2014\ЕГЭ\ППЭ 2014\Ростелеком\сканы Ростелеком_ППЭ_поэтажные планы\ППЭ 15_ г.Мичуринск СОШ №1\1 003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55" t="19469" r="2666" b="39017"/>
          <a:stretch/>
        </p:blipFill>
        <p:spPr bwMode="auto">
          <a:xfrm>
            <a:off x="269097" y="2060575"/>
            <a:ext cx="11706383" cy="394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1" name="TextBox 5"/>
          <p:cNvSpPr txBox="1">
            <a:spLocks noChangeArrowheads="1"/>
          </p:cNvSpPr>
          <p:nvPr/>
        </p:nvSpPr>
        <p:spPr bwMode="auto">
          <a:xfrm>
            <a:off x="642957" y="3004047"/>
            <a:ext cx="443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200" b="1" dirty="0">
                <a:latin typeface="Arial" panose="020B0604020202020204" pitchFamily="34" charset="0"/>
              </a:rPr>
              <a:t>WC</a:t>
            </a:r>
            <a:endParaRPr lang="ru-RU" sz="1200" b="1" dirty="0">
              <a:latin typeface="Arial" panose="020B0604020202020204" pitchFamily="34" charset="0"/>
            </a:endParaRPr>
          </a:p>
        </p:txBody>
      </p:sp>
      <p:sp>
        <p:nvSpPr>
          <p:cNvPr id="43012" name="TextBox 6"/>
          <p:cNvSpPr txBox="1">
            <a:spLocks noChangeArrowheads="1"/>
          </p:cNvSpPr>
          <p:nvPr/>
        </p:nvSpPr>
        <p:spPr bwMode="auto">
          <a:xfrm>
            <a:off x="11242500" y="3004047"/>
            <a:ext cx="443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200" b="1" dirty="0">
                <a:latin typeface="Arial" panose="020B0604020202020204" pitchFamily="34" charset="0"/>
              </a:rPr>
              <a:t>WC</a:t>
            </a:r>
            <a:endParaRPr lang="ru-RU" sz="1200" b="1" dirty="0">
              <a:latin typeface="Arial" panose="020B0604020202020204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42957" y="4224518"/>
            <a:ext cx="374080" cy="3498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346025" y="4224519"/>
            <a:ext cx="339612" cy="349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1801113" y="1241717"/>
            <a:ext cx="864235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200" b="1" dirty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Обоснованный выбор мест расположения оборудования</a:t>
            </a:r>
          </a:p>
          <a:p>
            <a:pPr algn="ctr"/>
            <a:endParaRPr lang="ru-RU" sz="2800" b="1" dirty="0">
              <a:solidFill>
                <a:srgbClr val="2241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8977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934408" y="625200"/>
            <a:ext cx="10289407" cy="561975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2400" b="1" dirty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СХЕМА ОРГАНИЗАЦИИ СИСТЕМЫ ВИДЕОНАБЛЮДЕНИЯ 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344790" y="1124745"/>
            <a:ext cx="8895893" cy="5111863"/>
            <a:chOff x="2292568" y="1029845"/>
            <a:chExt cx="6671920" cy="3833897"/>
          </a:xfrm>
        </p:grpSpPr>
        <p:sp>
          <p:nvSpPr>
            <p:cNvPr id="152" name="Прямоугольник 151"/>
            <p:cNvSpPr/>
            <p:nvPr/>
          </p:nvSpPr>
          <p:spPr>
            <a:xfrm rot="10800000">
              <a:off x="2302358" y="2357700"/>
              <a:ext cx="6446103" cy="112981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60000">
                  <a:schemeClr val="bg1"/>
                </a:gs>
                <a:gs pos="36000">
                  <a:schemeClr val="accent5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  <p:sp>
          <p:nvSpPr>
            <p:cNvPr id="73" name="Прямоугольник 72"/>
            <p:cNvSpPr/>
            <p:nvPr/>
          </p:nvSpPr>
          <p:spPr>
            <a:xfrm rot="10800000">
              <a:off x="2292568" y="3733925"/>
              <a:ext cx="6446103" cy="112981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60000">
                  <a:schemeClr val="bg1"/>
                </a:gs>
                <a:gs pos="36000">
                  <a:schemeClr val="accent5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  <p:sp>
          <p:nvSpPr>
            <p:cNvPr id="74" name="Прямоугольник 73"/>
            <p:cNvSpPr/>
            <p:nvPr/>
          </p:nvSpPr>
          <p:spPr>
            <a:xfrm rot="10800000">
              <a:off x="2302358" y="1029845"/>
              <a:ext cx="6446103" cy="112981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60000">
                  <a:schemeClr val="bg1"/>
                </a:gs>
                <a:gs pos="36000">
                  <a:schemeClr val="accent5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  <p:sp>
          <p:nvSpPr>
            <p:cNvPr id="4107" name="Заголовок 1"/>
            <p:cNvSpPr txBox="1">
              <a:spLocks/>
            </p:cNvSpPr>
            <p:nvPr/>
          </p:nvSpPr>
          <p:spPr bwMode="auto">
            <a:xfrm>
              <a:off x="2864204" y="1125430"/>
              <a:ext cx="2281238" cy="473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 b="1" dirty="0">
                  <a:solidFill>
                    <a:srgbClr val="002060"/>
                  </a:solidFill>
                  <a:latin typeface="Arial" pitchFamily="34" charset="0"/>
                  <a:ea typeface="MS PGothic" pitchFamily="34" charset="-128"/>
                </a:rPr>
                <a:t>Ситуационный центр ЕГЭ Ростовской области</a:t>
              </a:r>
            </a:p>
          </p:txBody>
        </p:sp>
        <p:sp>
          <p:nvSpPr>
            <p:cNvPr id="4108" name="Заголовок 1"/>
            <p:cNvSpPr txBox="1">
              <a:spLocks/>
            </p:cNvSpPr>
            <p:nvPr/>
          </p:nvSpPr>
          <p:spPr bwMode="auto">
            <a:xfrm>
              <a:off x="3992918" y="1554055"/>
              <a:ext cx="1570435" cy="631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dirty="0">
                  <a:solidFill>
                    <a:srgbClr val="002060"/>
                  </a:solidFill>
                  <a:latin typeface="Arial" pitchFamily="34" charset="0"/>
                  <a:ea typeface="MS PGothic" pitchFamily="34" charset="-128"/>
                </a:rPr>
                <a:t>Аналитика 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dirty="0">
                  <a:solidFill>
                    <a:srgbClr val="002060"/>
                  </a:solidFill>
                  <a:latin typeface="Arial" pitchFamily="34" charset="0"/>
                  <a:ea typeface="MS PGothic" pitchFamily="34" charset="-128"/>
                </a:rPr>
                <a:t>Контроль процесса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dirty="0">
                  <a:solidFill>
                    <a:srgbClr val="002060"/>
                  </a:solidFill>
                  <a:latin typeface="Arial" pitchFamily="34" charset="0"/>
                  <a:ea typeface="MS PGothic" pitchFamily="34" charset="-128"/>
                </a:rPr>
                <a:t>Диспетчеризация</a:t>
              </a:r>
            </a:p>
          </p:txBody>
        </p:sp>
        <p:sp>
          <p:nvSpPr>
            <p:cNvPr id="4109" name="Заголовок 1"/>
            <p:cNvSpPr txBox="1">
              <a:spLocks/>
            </p:cNvSpPr>
            <p:nvPr/>
          </p:nvSpPr>
          <p:spPr bwMode="auto">
            <a:xfrm>
              <a:off x="2863409" y="2487295"/>
              <a:ext cx="2281238" cy="473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itchFamily="34" charset="0"/>
                <a:buNone/>
              </a:pPr>
              <a:r>
                <a:rPr lang="ru-RU" altLang="ru-RU" sz="1800" b="1" dirty="0">
                  <a:solidFill>
                    <a:srgbClr val="002060"/>
                  </a:solidFill>
                  <a:latin typeface="Arial" pitchFamily="34" charset="0"/>
                  <a:ea typeface="MS PGothic" pitchFamily="34" charset="-128"/>
                </a:rPr>
                <a:t>Ростовский центр обработки информации</a:t>
              </a:r>
            </a:p>
          </p:txBody>
        </p:sp>
        <p:sp>
          <p:nvSpPr>
            <p:cNvPr id="4110" name="Заголовок 1"/>
            <p:cNvSpPr txBox="1">
              <a:spLocks/>
            </p:cNvSpPr>
            <p:nvPr/>
          </p:nvSpPr>
          <p:spPr bwMode="auto">
            <a:xfrm>
              <a:off x="2868670" y="3884098"/>
              <a:ext cx="2270716" cy="473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itchFamily="34" charset="0"/>
                <a:buNone/>
              </a:pPr>
              <a:r>
                <a:rPr lang="ru-RU" altLang="ru-RU" sz="1800" b="1" dirty="0">
                  <a:solidFill>
                    <a:srgbClr val="002060"/>
                  </a:solidFill>
                  <a:latin typeface="Arial" pitchFamily="34" charset="0"/>
                  <a:ea typeface="MS PGothic" pitchFamily="34" charset="-128"/>
                </a:rPr>
                <a:t>Пункты проведения экзамена</a:t>
              </a:r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4816351" y="1192036"/>
              <a:ext cx="4148137" cy="3671706"/>
              <a:chOff x="4546760" y="1192036"/>
              <a:chExt cx="4148137" cy="3671706"/>
            </a:xfrm>
          </p:grpSpPr>
          <p:pic>
            <p:nvPicPr>
              <p:cNvPr id="82" name="Picture 283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90" t="23864" r="14481" b="17938"/>
              <a:stretch/>
            </p:blipFill>
            <p:spPr bwMode="auto">
              <a:xfrm>
                <a:off x="5893682" y="1244583"/>
                <a:ext cx="654654" cy="4268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4" name="Picture 284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01" t="27114" r="9375" b="17218"/>
              <a:stretch/>
            </p:blipFill>
            <p:spPr bwMode="auto">
              <a:xfrm>
                <a:off x="7318351" y="2576614"/>
                <a:ext cx="537157" cy="3314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17" name="Picture 28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27" t="13017" r="10461" b="6261"/>
              <a:stretch>
                <a:fillRect/>
              </a:stretch>
            </p:blipFill>
            <p:spPr bwMode="auto">
              <a:xfrm>
                <a:off x="7155743" y="1192036"/>
                <a:ext cx="471660" cy="4027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8" name="TextBox 87"/>
              <p:cNvSpPr txBox="1"/>
              <p:nvPr/>
            </p:nvSpPr>
            <p:spPr>
              <a:xfrm>
                <a:off x="5779882" y="1577701"/>
                <a:ext cx="882254" cy="27699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ru-RU" sz="9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</a:rPr>
                  <a:t>Региональные НАБЛЮДАТЕЛИ</a:t>
                </a: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7179231" y="2851585"/>
                <a:ext cx="815579" cy="17312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ru-RU" sz="900" b="1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КАМЕРЫ</a:t>
                </a:r>
              </a:p>
            </p:txBody>
          </p:sp>
          <p:pic>
            <p:nvPicPr>
              <p:cNvPr id="92" name="Picture 284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01" t="27114" r="9375" b="17218"/>
              <a:stretch/>
            </p:blipFill>
            <p:spPr bwMode="auto">
              <a:xfrm>
                <a:off x="4946278" y="4076949"/>
                <a:ext cx="537157" cy="3314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4807024" y="4379158"/>
                <a:ext cx="815578" cy="17312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ru-RU" sz="900" b="1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КАМЕРЫ</a:t>
                </a:r>
              </a:p>
            </p:txBody>
          </p:sp>
          <p:pic>
            <p:nvPicPr>
              <p:cNvPr id="96" name="Picture 284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01" t="27114" r="9375" b="17218"/>
              <a:stretch/>
            </p:blipFill>
            <p:spPr bwMode="auto">
              <a:xfrm>
                <a:off x="7711216" y="4078602"/>
                <a:ext cx="537157" cy="3314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8" name="TextBox 97"/>
              <p:cNvSpPr txBox="1"/>
              <p:nvPr/>
            </p:nvSpPr>
            <p:spPr>
              <a:xfrm>
                <a:off x="7571655" y="4380347"/>
                <a:ext cx="816769" cy="17312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ru-RU" sz="900" b="1" dirty="0">
                    <a:solidFill>
                      <a:schemeClr val="accent5">
                        <a:lumMod val="50000"/>
                      </a:schemeClr>
                    </a:solidFill>
                  </a:rPr>
                  <a:t>КАМЕРЫ</a:t>
                </a:r>
              </a:p>
            </p:txBody>
          </p:sp>
          <p:pic>
            <p:nvPicPr>
              <p:cNvPr id="100" name="Picture 284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01" t="27114" r="9375" b="17218"/>
              <a:stretch/>
            </p:blipFill>
            <p:spPr bwMode="auto">
              <a:xfrm>
                <a:off x="5513436" y="2576614"/>
                <a:ext cx="537157" cy="3314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2" name="TextBox 101"/>
              <p:cNvSpPr txBox="1"/>
              <p:nvPr/>
            </p:nvSpPr>
            <p:spPr>
              <a:xfrm>
                <a:off x="5374243" y="2851585"/>
                <a:ext cx="815579" cy="17312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ru-RU" sz="900" b="1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КАМЕРЫ</a:t>
                </a:r>
              </a:p>
            </p:txBody>
          </p:sp>
          <p:pic>
            <p:nvPicPr>
              <p:cNvPr id="103" name="Picture 284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01" t="27114" r="9375" b="17218"/>
              <a:stretch/>
            </p:blipFill>
            <p:spPr bwMode="auto">
              <a:xfrm>
                <a:off x="6487768" y="4065461"/>
                <a:ext cx="537157" cy="3314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135" name="TextBox 103"/>
              <p:cNvSpPr txBox="1">
                <a:spLocks noChangeArrowheads="1"/>
              </p:cNvSpPr>
              <p:nvPr/>
            </p:nvSpPr>
            <p:spPr bwMode="auto">
              <a:xfrm>
                <a:off x="6347692" y="4367251"/>
                <a:ext cx="816769" cy="173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7" b="1" dirty="0">
                    <a:solidFill>
                      <a:srgbClr val="21596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КАМЕРЫ</a:t>
                </a:r>
              </a:p>
            </p:txBody>
          </p:sp>
          <p:sp>
            <p:nvSpPr>
              <p:cNvPr id="4136" name="Заголовок 1"/>
              <p:cNvSpPr txBox="1">
                <a:spLocks/>
              </p:cNvSpPr>
              <p:nvPr/>
            </p:nvSpPr>
            <p:spPr bwMode="auto">
              <a:xfrm>
                <a:off x="5148064" y="3020654"/>
                <a:ext cx="1314450" cy="315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600" dirty="0">
                    <a:latin typeface="Arial" pitchFamily="34" charset="0"/>
                  </a:rPr>
                  <a:t>Работа </a:t>
                </a:r>
                <a:r>
                  <a:rPr lang="ru-RU" altLang="ru-RU" sz="1600" dirty="0">
                    <a:solidFill>
                      <a:srgbClr val="002060"/>
                    </a:solidFill>
                    <a:latin typeface="Arial" pitchFamily="34" charset="0"/>
                    <a:ea typeface="MS PGothic" pitchFamily="34" charset="-128"/>
                  </a:rPr>
                  <a:t>РЦОИ</a:t>
                </a:r>
              </a:p>
            </p:txBody>
          </p:sp>
          <p:sp>
            <p:nvSpPr>
              <p:cNvPr id="4137" name="Заголовок 1"/>
              <p:cNvSpPr txBox="1">
                <a:spLocks/>
              </p:cNvSpPr>
              <p:nvPr/>
            </p:nvSpPr>
            <p:spPr bwMode="auto">
              <a:xfrm>
                <a:off x="6998295" y="3020654"/>
                <a:ext cx="1347788" cy="315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600">
                    <a:latin typeface="Arial" pitchFamily="34" charset="0"/>
                  </a:rPr>
                  <a:t>Работа экспертов</a:t>
                </a: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6891216" y="1567171"/>
                <a:ext cx="92131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ru-RU" sz="900" b="1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Региональные ЖУРНАЛИСТЫ</a:t>
                </a:r>
              </a:p>
            </p:txBody>
          </p:sp>
          <p:grpSp>
            <p:nvGrpSpPr>
              <p:cNvPr id="4" name="Группа 3"/>
              <p:cNvGrpSpPr/>
              <p:nvPr/>
            </p:nvGrpSpPr>
            <p:grpSpPr>
              <a:xfrm>
                <a:off x="5292080" y="1419264"/>
                <a:ext cx="2846785" cy="2609851"/>
                <a:chOff x="5292080" y="1419264"/>
                <a:chExt cx="2846785" cy="2609851"/>
              </a:xfrm>
            </p:grpSpPr>
            <p:cxnSp>
              <p:nvCxnSpPr>
                <p:cNvPr id="107" name="Прямая соединительная линия 106"/>
                <p:cNvCxnSpPr/>
                <p:nvPr/>
              </p:nvCxnSpPr>
              <p:spPr>
                <a:xfrm>
                  <a:off x="6760132" y="1544280"/>
                  <a:ext cx="3572" cy="2137172"/>
                </a:xfrm>
                <a:prstGeom prst="line">
                  <a:avLst/>
                </a:prstGeom>
                <a:ln w="317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8" name="Овал 107"/>
                <p:cNvSpPr/>
                <p:nvPr/>
              </p:nvSpPr>
              <p:spPr>
                <a:xfrm>
                  <a:off x="6681550" y="1419264"/>
                  <a:ext cx="163116" cy="169069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17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2400"/>
                </a:p>
              </p:txBody>
            </p:sp>
            <p:grpSp>
              <p:nvGrpSpPr>
                <p:cNvPr id="3" name="Группа 2"/>
                <p:cNvGrpSpPr/>
                <p:nvPr/>
              </p:nvGrpSpPr>
              <p:grpSpPr>
                <a:xfrm>
                  <a:off x="5292080" y="3681451"/>
                  <a:ext cx="2846785" cy="347664"/>
                  <a:chOff x="5433775" y="3681451"/>
                  <a:chExt cx="2846785" cy="347664"/>
                </a:xfrm>
              </p:grpSpPr>
              <p:sp>
                <p:nvSpPr>
                  <p:cNvPr id="112" name="Овал 111"/>
                  <p:cNvSpPr/>
                  <p:nvPr/>
                </p:nvSpPr>
                <p:spPr>
                  <a:xfrm>
                    <a:off x="8198406" y="3944580"/>
                    <a:ext cx="82154" cy="84535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 sz="2400"/>
                  </a:p>
                </p:txBody>
              </p:sp>
              <p:sp>
                <p:nvSpPr>
                  <p:cNvPr id="113" name="Овал 112"/>
                  <p:cNvSpPr/>
                  <p:nvPr/>
                </p:nvSpPr>
                <p:spPr>
                  <a:xfrm>
                    <a:off x="5433775" y="3944580"/>
                    <a:ext cx="82154" cy="84535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 sz="2400"/>
                  </a:p>
                </p:txBody>
              </p:sp>
              <p:cxnSp>
                <p:nvCxnSpPr>
                  <p:cNvPr id="114" name="Прямая соединительная линия 113"/>
                  <p:cNvCxnSpPr/>
                  <p:nvPr/>
                </p:nvCxnSpPr>
                <p:spPr>
                  <a:xfrm>
                    <a:off x="5474256" y="3681451"/>
                    <a:ext cx="2768204" cy="0"/>
                  </a:xfrm>
                  <a:prstGeom prst="line">
                    <a:avLst/>
                  </a:prstGeom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Прямая соединительная линия 114"/>
                  <p:cNvCxnSpPr/>
                  <p:nvPr/>
                </p:nvCxnSpPr>
                <p:spPr>
                  <a:xfrm flipV="1">
                    <a:off x="5474256" y="3681452"/>
                    <a:ext cx="0" cy="264319"/>
                  </a:xfrm>
                  <a:prstGeom prst="line">
                    <a:avLst/>
                  </a:prstGeom>
                  <a:ln w="31750">
                    <a:solidFill>
                      <a:schemeClr val="accent6">
                        <a:lumMod val="75000"/>
                      </a:schemeClr>
                    </a:solidFill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Прямая соединительная линия 115"/>
                  <p:cNvCxnSpPr/>
                  <p:nvPr/>
                </p:nvCxnSpPr>
                <p:spPr>
                  <a:xfrm flipV="1">
                    <a:off x="8242460" y="3681452"/>
                    <a:ext cx="0" cy="264319"/>
                  </a:xfrm>
                  <a:prstGeom prst="line">
                    <a:avLst/>
                  </a:prstGeom>
                  <a:ln w="31750">
                    <a:solidFill>
                      <a:schemeClr val="accent6">
                        <a:lumMod val="75000"/>
                      </a:schemeClr>
                    </a:solidFill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7" name="Прямая соединительная линия 116"/>
                <p:cNvCxnSpPr/>
                <p:nvPr/>
              </p:nvCxnSpPr>
              <p:spPr>
                <a:xfrm flipV="1">
                  <a:off x="6763703" y="3418322"/>
                  <a:ext cx="0" cy="263129"/>
                </a:xfrm>
                <a:prstGeom prst="line">
                  <a:avLst/>
                </a:prstGeom>
                <a:ln w="31750">
                  <a:solidFill>
                    <a:schemeClr val="accent6">
                      <a:lumMod val="75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" name="Группа 1"/>
                <p:cNvGrpSpPr/>
                <p:nvPr/>
              </p:nvGrpSpPr>
              <p:grpSpPr>
                <a:xfrm>
                  <a:off x="5796136" y="2239603"/>
                  <a:ext cx="1883570" cy="258368"/>
                  <a:chOff x="6269593" y="2239603"/>
                  <a:chExt cx="1883570" cy="258368"/>
                </a:xfrm>
              </p:grpSpPr>
              <p:sp>
                <p:nvSpPr>
                  <p:cNvPr id="110" name="Овал 109"/>
                  <p:cNvSpPr/>
                  <p:nvPr/>
                </p:nvSpPr>
                <p:spPr>
                  <a:xfrm>
                    <a:off x="6269593" y="2413436"/>
                    <a:ext cx="82154" cy="84535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 sz="2400"/>
                  </a:p>
                </p:txBody>
              </p:sp>
              <p:sp>
                <p:nvSpPr>
                  <p:cNvPr id="111" name="Овал 110"/>
                  <p:cNvSpPr/>
                  <p:nvPr/>
                </p:nvSpPr>
                <p:spPr>
                  <a:xfrm>
                    <a:off x="8072200" y="2405101"/>
                    <a:ext cx="80963" cy="84534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 sz="2400"/>
                  </a:p>
                </p:txBody>
              </p:sp>
              <p:cxnSp>
                <p:nvCxnSpPr>
                  <p:cNvPr id="118" name="Прямая соединительная линия 117"/>
                  <p:cNvCxnSpPr/>
                  <p:nvPr/>
                </p:nvCxnSpPr>
                <p:spPr>
                  <a:xfrm flipV="1">
                    <a:off x="6311266" y="2239605"/>
                    <a:ext cx="0" cy="207169"/>
                  </a:xfrm>
                  <a:prstGeom prst="line">
                    <a:avLst/>
                  </a:prstGeom>
                  <a:ln w="31750">
                    <a:solidFill>
                      <a:schemeClr val="accent6">
                        <a:lumMod val="75000"/>
                      </a:schemeClr>
                    </a:solidFill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Прямая соединительная линия 118"/>
                  <p:cNvCxnSpPr/>
                  <p:nvPr/>
                </p:nvCxnSpPr>
                <p:spPr>
                  <a:xfrm flipV="1">
                    <a:off x="8115062" y="2239603"/>
                    <a:ext cx="0" cy="196454"/>
                  </a:xfrm>
                  <a:prstGeom prst="line">
                    <a:avLst/>
                  </a:prstGeom>
                  <a:ln w="31750">
                    <a:solidFill>
                      <a:schemeClr val="accent6">
                        <a:lumMod val="75000"/>
                      </a:schemeClr>
                    </a:solidFill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Прямая соединительная линия 119"/>
                  <p:cNvCxnSpPr/>
                  <p:nvPr/>
                </p:nvCxnSpPr>
                <p:spPr>
                  <a:xfrm>
                    <a:off x="6311266" y="2239604"/>
                    <a:ext cx="1814513" cy="0"/>
                  </a:xfrm>
                  <a:prstGeom prst="line">
                    <a:avLst/>
                  </a:prstGeom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21" name="Прямая соединительная линия 120"/>
                <p:cNvCxnSpPr/>
                <p:nvPr/>
              </p:nvCxnSpPr>
              <p:spPr>
                <a:xfrm flipV="1">
                  <a:off x="6760131" y="1674058"/>
                  <a:ext cx="0" cy="196453"/>
                </a:xfrm>
                <a:prstGeom prst="line">
                  <a:avLst/>
                </a:prstGeom>
                <a:ln w="31750">
                  <a:solidFill>
                    <a:schemeClr val="accent6">
                      <a:lumMod val="75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9" name="Овал 138"/>
                <p:cNvSpPr/>
                <p:nvPr/>
              </p:nvSpPr>
              <p:spPr>
                <a:xfrm>
                  <a:off x="6723285" y="3944580"/>
                  <a:ext cx="80963" cy="84535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17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2400"/>
                </a:p>
              </p:txBody>
            </p:sp>
            <p:cxnSp>
              <p:nvCxnSpPr>
                <p:cNvPr id="140" name="Прямая соединительная линия 139"/>
                <p:cNvCxnSpPr/>
                <p:nvPr/>
              </p:nvCxnSpPr>
              <p:spPr>
                <a:xfrm flipV="1">
                  <a:off x="6763767" y="3681452"/>
                  <a:ext cx="0" cy="264319"/>
                </a:xfrm>
                <a:prstGeom prst="line">
                  <a:avLst/>
                </a:prstGeom>
                <a:ln w="31750">
                  <a:solidFill>
                    <a:schemeClr val="accent6">
                      <a:lumMod val="75000"/>
                    </a:schemeClr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73" name="Заголовок 1"/>
              <p:cNvSpPr txBox="1">
                <a:spLocks/>
              </p:cNvSpPr>
              <p:nvPr/>
            </p:nvSpPr>
            <p:spPr bwMode="auto">
              <a:xfrm>
                <a:off x="4546760" y="4518460"/>
                <a:ext cx="1314450" cy="315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itchFamily="34" charset="0"/>
                  <a:buNone/>
                </a:pPr>
                <a:r>
                  <a:rPr lang="ru-RU" altLang="ru-RU" sz="1600">
                    <a:solidFill>
                      <a:srgbClr val="002060"/>
                    </a:solidFill>
                    <a:latin typeface="Arial" pitchFamily="34" charset="0"/>
                    <a:ea typeface="MS PGothic" pitchFamily="34" charset="-128"/>
                  </a:rPr>
                  <a:t>Аудитории</a:t>
                </a:r>
              </a:p>
            </p:txBody>
          </p:sp>
          <p:sp>
            <p:nvSpPr>
              <p:cNvPr id="4174" name="Заголовок 1"/>
              <p:cNvSpPr txBox="1">
                <a:spLocks/>
              </p:cNvSpPr>
              <p:nvPr/>
            </p:nvSpPr>
            <p:spPr bwMode="auto">
              <a:xfrm>
                <a:off x="6037422" y="4548227"/>
                <a:ext cx="1314450" cy="3155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600">
                    <a:solidFill>
                      <a:srgbClr val="002060"/>
                    </a:solidFill>
                    <a:latin typeface="Arial" pitchFamily="34" charset="0"/>
                    <a:ea typeface="MS PGothic" pitchFamily="34" charset="-128"/>
                  </a:rPr>
                  <a:t>Аудитории</a:t>
                </a:r>
              </a:p>
            </p:txBody>
          </p:sp>
          <p:sp>
            <p:nvSpPr>
              <p:cNvPr id="4175" name="Заголовок 1"/>
              <p:cNvSpPr txBox="1">
                <a:spLocks/>
              </p:cNvSpPr>
              <p:nvPr/>
            </p:nvSpPr>
            <p:spPr bwMode="auto">
              <a:xfrm>
                <a:off x="7379256" y="4518460"/>
                <a:ext cx="1315641" cy="315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itchFamily="34" charset="0"/>
                  <a:buNone/>
                </a:pPr>
                <a:r>
                  <a:rPr lang="ru-RU" altLang="ru-RU" sz="1600">
                    <a:solidFill>
                      <a:srgbClr val="002060"/>
                    </a:solidFill>
                    <a:latin typeface="Arial" pitchFamily="34" charset="0"/>
                    <a:ea typeface="MS PGothic" pitchFamily="34" charset="-128"/>
                  </a:rPr>
                  <a:t>Аудитории</a:t>
                </a:r>
              </a:p>
            </p:txBody>
          </p:sp>
        </p:grpSp>
      </p:grpSp>
      <p:grpSp>
        <p:nvGrpSpPr>
          <p:cNvPr id="106" name="Группа 8"/>
          <p:cNvGrpSpPr>
            <a:grpSpLocks/>
          </p:cNvGrpSpPr>
          <p:nvPr/>
        </p:nvGrpSpPr>
        <p:grpSpPr bwMode="auto">
          <a:xfrm>
            <a:off x="461846" y="4919935"/>
            <a:ext cx="2632133" cy="1284609"/>
            <a:chOff x="493396" y="771638"/>
            <a:chExt cx="3061476" cy="1644252"/>
          </a:xfrm>
        </p:grpSpPr>
        <p:sp>
          <p:nvSpPr>
            <p:cNvPr id="142" name="TextBox 100"/>
            <p:cNvSpPr txBox="1">
              <a:spLocks noChangeArrowheads="1"/>
            </p:cNvSpPr>
            <p:nvPr/>
          </p:nvSpPr>
          <p:spPr bwMode="auto">
            <a:xfrm>
              <a:off x="564638" y="965045"/>
              <a:ext cx="1299922" cy="1300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2 033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200" b="1" dirty="0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Аудиторий</a:t>
              </a:r>
              <a:r>
                <a:rPr lang="ru-RU" altLang="ru-RU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в ППЭ</a:t>
              </a:r>
            </a:p>
          </p:txBody>
        </p:sp>
        <p:sp>
          <p:nvSpPr>
            <p:cNvPr id="146" name="Овал 145"/>
            <p:cNvSpPr/>
            <p:nvPr/>
          </p:nvSpPr>
          <p:spPr bwMode="auto">
            <a:xfrm>
              <a:off x="493396" y="812532"/>
              <a:ext cx="1470361" cy="1603358"/>
            </a:xfrm>
            <a:prstGeom prst="ellipse">
              <a:avLst/>
            </a:prstGeom>
            <a:noFill/>
            <a:ln w="698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400"/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1993161" y="1560546"/>
              <a:ext cx="1561711" cy="7090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1 893</a:t>
              </a:r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 </a:t>
              </a:r>
              <a:r>
                <a:rPr lang="ru-RU" sz="1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Оффлайн</a:t>
              </a:r>
              <a:endPara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45" name="TextBox 152"/>
            <p:cNvSpPr txBox="1">
              <a:spLocks noChangeArrowheads="1"/>
            </p:cNvSpPr>
            <p:nvPr/>
          </p:nvSpPr>
          <p:spPr bwMode="auto">
            <a:xfrm>
              <a:off x="2214683" y="771638"/>
              <a:ext cx="1079401" cy="669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600" b="1" dirty="0">
                  <a:solidFill>
                    <a:srgbClr val="F15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140 </a:t>
              </a:r>
              <a:r>
                <a:rPr lang="ru-RU" altLang="ru-RU" sz="1200" b="1" dirty="0">
                  <a:solidFill>
                    <a:srgbClr val="F15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Онлайн</a:t>
              </a:r>
            </a:p>
          </p:txBody>
        </p:sp>
      </p:grpSp>
      <p:grpSp>
        <p:nvGrpSpPr>
          <p:cNvPr id="149" name="Группа 8"/>
          <p:cNvGrpSpPr>
            <a:grpSpLocks/>
          </p:cNvGrpSpPr>
          <p:nvPr/>
        </p:nvGrpSpPr>
        <p:grpSpPr bwMode="auto">
          <a:xfrm>
            <a:off x="461846" y="3082246"/>
            <a:ext cx="2484087" cy="1319395"/>
            <a:chOff x="493396" y="727112"/>
            <a:chExt cx="2889281" cy="1688777"/>
          </a:xfrm>
        </p:grpSpPr>
        <p:sp>
          <p:nvSpPr>
            <p:cNvPr id="150" name="TextBox 100"/>
            <p:cNvSpPr txBox="1">
              <a:spLocks noChangeArrowheads="1"/>
            </p:cNvSpPr>
            <p:nvPr/>
          </p:nvSpPr>
          <p:spPr bwMode="auto">
            <a:xfrm>
              <a:off x="564638" y="965044"/>
              <a:ext cx="1299922" cy="1300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200" b="1" dirty="0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Аудиторий</a:t>
              </a:r>
              <a:r>
                <a:rPr lang="ru-RU" altLang="ru-RU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в РЦОИ</a:t>
              </a:r>
            </a:p>
          </p:txBody>
        </p:sp>
        <p:sp>
          <p:nvSpPr>
            <p:cNvPr id="154" name="Овал 153"/>
            <p:cNvSpPr/>
            <p:nvPr/>
          </p:nvSpPr>
          <p:spPr bwMode="auto">
            <a:xfrm>
              <a:off x="493396" y="812532"/>
              <a:ext cx="1470362" cy="1603357"/>
            </a:xfrm>
            <a:prstGeom prst="ellipse">
              <a:avLst/>
            </a:prstGeom>
            <a:noFill/>
            <a:ln w="698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400"/>
            </a:p>
          </p:txBody>
        </p:sp>
        <p:sp>
          <p:nvSpPr>
            <p:cNvPr id="153" name="TextBox 152"/>
            <p:cNvSpPr txBox="1">
              <a:spLocks noChangeArrowheads="1"/>
            </p:cNvSpPr>
            <p:nvPr/>
          </p:nvSpPr>
          <p:spPr bwMode="auto">
            <a:xfrm>
              <a:off x="2260239" y="727112"/>
              <a:ext cx="1079401" cy="669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600" b="1" dirty="0">
                  <a:solidFill>
                    <a:srgbClr val="F15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</a:t>
              </a:r>
              <a:r>
                <a:rPr lang="ru-RU" altLang="ru-RU" sz="1200" b="1" dirty="0">
                  <a:solidFill>
                    <a:srgbClr val="F15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Онлайн</a:t>
              </a:r>
            </a:p>
          </p:txBody>
        </p:sp>
        <p:sp>
          <p:nvSpPr>
            <p:cNvPr id="164" name="TextBox 163"/>
            <p:cNvSpPr txBox="1">
              <a:spLocks noChangeArrowheads="1"/>
            </p:cNvSpPr>
            <p:nvPr/>
          </p:nvSpPr>
          <p:spPr bwMode="auto">
            <a:xfrm>
              <a:off x="2217199" y="1588703"/>
              <a:ext cx="1165478" cy="669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600" b="1" dirty="0">
                  <a:solidFill>
                    <a:srgbClr val="1737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 </a:t>
              </a:r>
              <a:r>
                <a:rPr lang="ru-RU" altLang="ru-RU" sz="1200" b="1" dirty="0" err="1">
                  <a:solidFill>
                    <a:srgbClr val="1737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Оффлайн</a:t>
              </a:r>
              <a:endParaRPr lang="ru-RU" altLang="ru-RU" sz="1200" b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6" name="Группа 8"/>
          <p:cNvGrpSpPr>
            <a:grpSpLocks/>
          </p:cNvGrpSpPr>
          <p:nvPr/>
        </p:nvGrpSpPr>
        <p:grpSpPr bwMode="auto">
          <a:xfrm>
            <a:off x="296798" y="1179223"/>
            <a:ext cx="2917767" cy="1444917"/>
            <a:chOff x="493396" y="793084"/>
            <a:chExt cx="2973562" cy="1622805"/>
          </a:xfrm>
        </p:grpSpPr>
        <p:sp>
          <p:nvSpPr>
            <p:cNvPr id="157" name="TextBox 100"/>
            <p:cNvSpPr txBox="1">
              <a:spLocks noChangeArrowheads="1"/>
            </p:cNvSpPr>
            <p:nvPr/>
          </p:nvSpPr>
          <p:spPr bwMode="auto">
            <a:xfrm>
              <a:off x="542164" y="983202"/>
              <a:ext cx="1299922" cy="1082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2133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2133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2 043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400" b="1" dirty="0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Аудиторий</a:t>
              </a:r>
              <a:endParaRPr lang="ru-RU" alt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Овал 160"/>
            <p:cNvSpPr/>
            <p:nvPr/>
          </p:nvSpPr>
          <p:spPr bwMode="auto">
            <a:xfrm>
              <a:off x="493396" y="812532"/>
              <a:ext cx="1470362" cy="1603357"/>
            </a:xfrm>
            <a:prstGeom prst="ellipse">
              <a:avLst/>
            </a:prstGeom>
            <a:noFill/>
            <a:ln w="698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40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905248" y="1633523"/>
              <a:ext cx="1561710" cy="7488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sz="2133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1 893</a:t>
              </a:r>
              <a:r>
                <a:rPr lang="ru-RU" sz="2133" b="1" dirty="0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 </a:t>
              </a:r>
              <a:r>
                <a:rPr lang="ru-RU" sz="1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Оффлайн</a:t>
              </a:r>
              <a:endParaRPr lang="ru-RU" sz="2133" b="1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60" name="TextBox 152"/>
            <p:cNvSpPr txBox="1">
              <a:spLocks noChangeArrowheads="1"/>
            </p:cNvSpPr>
            <p:nvPr/>
          </p:nvSpPr>
          <p:spPr bwMode="auto">
            <a:xfrm>
              <a:off x="2142895" y="793084"/>
              <a:ext cx="1079400" cy="714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2133" b="1" dirty="0">
                  <a:solidFill>
                    <a:srgbClr val="F15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150 </a:t>
              </a:r>
              <a:r>
                <a:rPr lang="ru-RU" altLang="ru-RU" sz="1400" b="1" dirty="0">
                  <a:solidFill>
                    <a:srgbClr val="F15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Онлайн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7204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1524000" y="4581527"/>
            <a:ext cx="9036051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sz="2400"/>
          </a:p>
        </p:txBody>
      </p:sp>
      <p:sp>
        <p:nvSpPr>
          <p:cNvPr id="2" name="Прямоугольник 1"/>
          <p:cNvSpPr/>
          <p:nvPr/>
        </p:nvSpPr>
        <p:spPr>
          <a:xfrm>
            <a:off x="1099373" y="583302"/>
            <a:ext cx="111372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22419B"/>
                </a:solidFill>
                <a:latin typeface="Cambria" panose="02040503050406030204" pitchFamily="18" charset="0"/>
              </a:rPr>
              <a:t>ВИДЕОНАБЛЮДЕНИЕ В 2015 ГОДУ</a:t>
            </a:r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239350" y="998965"/>
          <a:ext cx="11713301" cy="5118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3" y="35277"/>
            <a:ext cx="2234732" cy="95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296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2106</Words>
  <Application>Microsoft Office PowerPoint</Application>
  <PresentationFormat>Широкоэкранный</PresentationFormat>
  <Paragraphs>894</Paragraphs>
  <Slides>52</Slides>
  <Notes>21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52</vt:i4>
      </vt:variant>
    </vt:vector>
  </HeadingPairs>
  <TitlesOfParts>
    <vt:vector size="65" baseType="lpstr">
      <vt:lpstr>Microsoft YaHei</vt:lpstr>
      <vt:lpstr>MS PGothic</vt:lpstr>
      <vt:lpstr>Arial</vt:lpstr>
      <vt:lpstr>Bookman Old Style</vt:lpstr>
      <vt:lpstr>Calibri</vt:lpstr>
      <vt:lpstr>Calibri Light</vt:lpstr>
      <vt:lpstr>Cambria</vt:lpstr>
      <vt:lpstr>Shruti</vt:lpstr>
      <vt:lpstr>Symbol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Количество отмененных результатов за нарушение порядка проведения ЕГЭ в 2014 г. (основной этап)</vt:lpstr>
      <vt:lpstr>Нарушения установленного порядка проведения ЕГЭ,  выявленные Прокуратурой Ростовской области</vt:lpstr>
      <vt:lpstr>Распределение количества участников по  набранным баллам ЕГЭ по математике  в 2013 и в 2014 годах в Ростовской области</vt:lpstr>
      <vt:lpstr>СРЕДСТВА ПОДАВЛЕНИЯ СИГНАЛОВ  СОТОВОЙ СВЯЗИ</vt:lpstr>
      <vt:lpstr>Презентация PowerPoint</vt:lpstr>
      <vt:lpstr>СХЕМА ОРГАНИЗАЦИИ СИСТЕМЫ ВИДЕОНАБЛЮДЕНИЯ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Galina Snezhko</dc:creator>
  <cp:lastModifiedBy>Galina Snezhko</cp:lastModifiedBy>
  <cp:revision>50</cp:revision>
  <dcterms:created xsi:type="dcterms:W3CDTF">2014-10-23T19:43:19Z</dcterms:created>
  <dcterms:modified xsi:type="dcterms:W3CDTF">2015-05-21T07:45:13Z</dcterms:modified>
</cp:coreProperties>
</file>