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2" r:id="rId1"/>
  </p:sldMasterIdLst>
  <p:sldIdLst>
    <p:sldId id="275" r:id="rId2"/>
    <p:sldId id="263" r:id="rId3"/>
    <p:sldId id="257" r:id="rId4"/>
    <p:sldId id="274" r:id="rId5"/>
    <p:sldId id="258" r:id="rId6"/>
    <p:sldId id="261" r:id="rId7"/>
    <p:sldId id="273" r:id="rId8"/>
    <p:sldId id="260" r:id="rId9"/>
    <p:sldId id="264" r:id="rId10"/>
    <p:sldId id="265" r:id="rId11"/>
    <p:sldId id="276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425590-1C1E-4F7A-9482-43404B774980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18F7D06-010D-4A3B-A59D-A1BD258F8476}">
      <dgm:prSet phldrT="[Текст]"/>
      <dgm:spPr/>
      <dgm:t>
        <a:bodyPr/>
        <a:lstStyle/>
        <a:p>
          <a:r>
            <a:rPr lang="ru-RU" dirty="0" smtClean="0">
              <a:latin typeface="Arial Black" pitchFamily="34" charset="0"/>
            </a:rPr>
            <a:t>Руководство администратора АИС Планирование ГИА-9</a:t>
          </a:r>
          <a:endParaRPr lang="ru-RU" dirty="0">
            <a:latin typeface="Arial Black" pitchFamily="34" charset="0"/>
          </a:endParaRPr>
        </a:p>
      </dgm:t>
    </dgm:pt>
    <dgm:pt modelId="{60946100-4C49-46C3-A148-821247B50711}" type="parTrans" cxnId="{2578C8A7-709C-4EA9-A8C3-C536BE27082A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2E9A19A8-B7D8-4851-A533-27C7EC1A510D}" type="sibTrans" cxnId="{2578C8A7-709C-4EA9-A8C3-C536BE27082A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1CFD8CE3-DB85-4B0A-8052-C27882811DAA}">
      <dgm:prSet phldrT="[Текст]"/>
      <dgm:spPr/>
      <dgm:t>
        <a:bodyPr/>
        <a:lstStyle/>
        <a:p>
          <a:r>
            <a:rPr lang="ru-RU" dirty="0" smtClean="0">
              <a:latin typeface="Arial Black" pitchFamily="34" charset="0"/>
            </a:rPr>
            <a:t>Руководство пользователя АИС Планирование ГИА-9</a:t>
          </a:r>
          <a:endParaRPr lang="ru-RU" dirty="0">
            <a:latin typeface="Arial Black" pitchFamily="34" charset="0"/>
          </a:endParaRPr>
        </a:p>
      </dgm:t>
    </dgm:pt>
    <dgm:pt modelId="{24BD870F-48D4-4366-88DD-54B428BDC5B8}" type="parTrans" cxnId="{657554AF-896B-436A-8668-91A6E52620D0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672CFDB0-6DD8-451A-9D9F-5E390E4AEF35}" type="sibTrans" cxnId="{657554AF-896B-436A-8668-91A6E52620D0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BC97D1EB-E0EC-41BD-AB60-A0368A6F59CD}">
      <dgm:prSet phldrT="[Текст]" custT="1"/>
      <dgm:spPr/>
      <dgm:t>
        <a:bodyPr/>
        <a:lstStyle/>
        <a:p>
          <a:pPr algn="ctr"/>
          <a:r>
            <a:rPr lang="ru-RU" sz="2000" b="1" dirty="0" smtClean="0">
              <a:latin typeface="Arial Black" pitchFamily="34" charset="0"/>
            </a:rPr>
            <a:t>Инструктивные материалы для пользователей ПО «Планирование ГИА-9 2017»</a:t>
          </a:r>
          <a:endParaRPr lang="ru-RU" sz="2000" b="1" dirty="0">
            <a:latin typeface="Arial Black" pitchFamily="34" charset="0"/>
          </a:endParaRPr>
        </a:p>
      </dgm:t>
    </dgm:pt>
    <dgm:pt modelId="{A27D76BE-FB41-462F-AF50-A2FF264AD5A9}" type="parTrans" cxnId="{E8A9531F-7E8E-4E44-A51D-2C34245710EF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18B917BF-5AB4-4A78-A94F-FFD36401B93A}" type="sibTrans" cxnId="{E8A9531F-7E8E-4E44-A51D-2C34245710EF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CACE244F-3789-45E9-9DD4-79783C5447FA}">
      <dgm:prSet/>
      <dgm:spPr/>
      <dgm:t>
        <a:bodyPr/>
        <a:lstStyle/>
        <a:p>
          <a:r>
            <a:rPr lang="ru-RU" dirty="0" smtClean="0">
              <a:latin typeface="Arial Black" pitchFamily="34" charset="0"/>
            </a:rPr>
            <a:t>Инструкция выполнения основных процедур сбора и планирования в подсистеме Планирование ГИА-9</a:t>
          </a:r>
          <a:endParaRPr lang="ru-RU" dirty="0">
            <a:latin typeface="Arial Black" pitchFamily="34" charset="0"/>
          </a:endParaRPr>
        </a:p>
      </dgm:t>
    </dgm:pt>
    <dgm:pt modelId="{59A7924B-BDD5-4C78-8BB5-B01F3E570ABA}" type="parTrans" cxnId="{AF31E39F-C25E-4B4E-9BAF-2ABFFA0686EC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B26706BD-464C-4CE8-9E24-9898D5DA3E39}" type="sibTrans" cxnId="{AF31E39F-C25E-4B4E-9BAF-2ABFFA0686EC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ED4B1E32-3347-4A21-A5A9-008B121DB83B}">
      <dgm:prSet/>
      <dgm:spPr/>
      <dgm:t>
        <a:bodyPr/>
        <a:lstStyle/>
        <a:p>
          <a:r>
            <a:rPr lang="ru-RU" dirty="0" smtClean="0">
              <a:latin typeface="Arial Black" pitchFamily="34" charset="0"/>
            </a:rPr>
            <a:t>Описание возможностей ПО Планирование ГИА-9</a:t>
          </a:r>
          <a:endParaRPr lang="ru-RU" dirty="0">
            <a:latin typeface="Arial Black" pitchFamily="34" charset="0"/>
          </a:endParaRPr>
        </a:p>
      </dgm:t>
    </dgm:pt>
    <dgm:pt modelId="{061AF943-04BD-48E2-8013-39ECF4707640}" type="parTrans" cxnId="{488ED115-4A71-4118-91F4-9284C2179647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92D95C1D-B464-4825-B564-FE1A2CC93C23}" type="sibTrans" cxnId="{488ED115-4A71-4118-91F4-9284C2179647}">
      <dgm:prSet/>
      <dgm:spPr/>
      <dgm:t>
        <a:bodyPr/>
        <a:lstStyle/>
        <a:p>
          <a:endParaRPr lang="ru-RU">
            <a:latin typeface="Arial Black" pitchFamily="34" charset="0"/>
          </a:endParaRPr>
        </a:p>
      </dgm:t>
    </dgm:pt>
    <dgm:pt modelId="{E337378A-EE37-4FEF-9D93-FCA4896D8820}">
      <dgm:prSet phldrT="[Текст]"/>
      <dgm:spPr/>
      <dgm:t>
        <a:bodyPr/>
        <a:lstStyle/>
        <a:p>
          <a:r>
            <a:rPr lang="ru-RU" b="1" dirty="0" smtClean="0">
              <a:latin typeface="Arial Black" panose="020B0A04020102020204" pitchFamily="34" charset="0"/>
              <a:cs typeface="Arial" panose="020B0604020202020204" pitchFamily="34" charset="0"/>
            </a:rPr>
            <a:t>Методические рекомендации по подготовке и проведению государственной итоговой аттестации по образовательным программам основного общего образования в 2017 году</a:t>
          </a:r>
          <a:endParaRPr lang="ru-RU" b="1" dirty="0">
            <a:latin typeface="Arial Black" panose="020B0A04020102020204" pitchFamily="34" charset="0"/>
            <a:cs typeface="Arial" panose="020B0604020202020204" pitchFamily="34" charset="0"/>
          </a:endParaRPr>
        </a:p>
      </dgm:t>
    </dgm:pt>
    <dgm:pt modelId="{8F4A8B30-4B2E-4F90-842D-44EA16502E8A}" type="parTrans" cxnId="{A396EBAE-5137-4061-8D74-87EA680B766C}">
      <dgm:prSet/>
      <dgm:spPr/>
      <dgm:t>
        <a:bodyPr/>
        <a:lstStyle/>
        <a:p>
          <a:endParaRPr lang="ru-RU"/>
        </a:p>
      </dgm:t>
    </dgm:pt>
    <dgm:pt modelId="{7BD04911-F76D-48AE-826F-5E08C1DB2122}" type="sibTrans" cxnId="{A396EBAE-5137-4061-8D74-87EA680B766C}">
      <dgm:prSet/>
      <dgm:spPr/>
      <dgm:t>
        <a:bodyPr/>
        <a:lstStyle/>
        <a:p>
          <a:endParaRPr lang="ru-RU"/>
        </a:p>
      </dgm:t>
    </dgm:pt>
    <dgm:pt modelId="{BB3A5786-7D3B-4560-A0FE-943E210D6AA4}" type="pres">
      <dgm:prSet presAssocID="{D5425590-1C1E-4F7A-9482-43404B7749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D9A7F6-C655-4981-8E36-856F46DB5A2A}" type="pres">
      <dgm:prSet presAssocID="{CACE244F-3789-45E9-9DD4-79783C5447FA}" presName="node" presStyleLbl="node1" presStyleIdx="0" presStyleCnt="6" custLinFactNeighborX="2689" custLinFactNeighborY="80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7D7EB4-C088-4A0B-BA7E-D9FB946FEF43}" type="pres">
      <dgm:prSet presAssocID="{B26706BD-464C-4CE8-9E24-9898D5DA3E39}" presName="sibTrans" presStyleCnt="0"/>
      <dgm:spPr/>
    </dgm:pt>
    <dgm:pt modelId="{FA4B3386-38EA-44D7-99C5-3078CAAEC096}" type="pres">
      <dgm:prSet presAssocID="{ED4B1E32-3347-4A21-A5A9-008B121DB83B}" presName="node" presStyleLbl="node1" presStyleIdx="1" presStyleCnt="6" custLinFactX="2437" custLinFactNeighborX="100000" custLinFactNeighborY="80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EA1AEC-E653-48BE-973A-D4EC74ADB346}" type="pres">
      <dgm:prSet presAssocID="{92D95C1D-B464-4825-B564-FE1A2CC93C23}" presName="sibTrans" presStyleCnt="0"/>
      <dgm:spPr/>
    </dgm:pt>
    <dgm:pt modelId="{D63B06DC-55FF-4ECF-AD42-74CAB495143F}" type="pres">
      <dgm:prSet presAssocID="{118F7D06-010D-4A3B-A59D-A1BD258F8476}" presName="node" presStyleLbl="node1" presStyleIdx="2" presStyleCnt="6" custLinFactX="-12437" custLinFactNeighborX="-100000" custLinFactNeighborY="80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159CB6-2925-428B-9843-6F571FBC9DE8}" type="pres">
      <dgm:prSet presAssocID="{2E9A19A8-B7D8-4851-A533-27C7EC1A510D}" presName="sibTrans" presStyleCnt="0"/>
      <dgm:spPr/>
    </dgm:pt>
    <dgm:pt modelId="{2393ED20-E5F1-4A58-A252-F48928AADE1C}" type="pres">
      <dgm:prSet presAssocID="{1CFD8CE3-DB85-4B0A-8052-C27882811DAA}" presName="node" presStyleLbl="node1" presStyleIdx="3" presStyleCnt="6" custLinFactNeighborX="-1879" custLinFactNeighborY="79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0F1F17-88B5-46D1-9465-39DBAF20D4E4}" type="pres">
      <dgm:prSet presAssocID="{672CFDB0-6DD8-451A-9D9F-5E390E4AEF35}" presName="sibTrans" presStyleCnt="0"/>
      <dgm:spPr/>
    </dgm:pt>
    <dgm:pt modelId="{6A225CF5-3841-44A1-BEA8-69489E1F2E8D}" type="pres">
      <dgm:prSet presAssocID="{E337378A-EE37-4FEF-9D93-FCA4896D8820}" presName="node" presStyleLbl="node1" presStyleIdx="4" presStyleCnt="6" custScaleX="200864" custLinFactNeighborX="-7005" custLinFactNeighborY="799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CDED82-4F30-4BC6-89F3-9F28538D5D5C}" type="pres">
      <dgm:prSet presAssocID="{7BD04911-F76D-48AE-826F-5E08C1DB2122}" presName="sibTrans" presStyleCnt="0"/>
      <dgm:spPr/>
    </dgm:pt>
    <dgm:pt modelId="{C9BE86F2-A364-4EA8-B6D4-2F232113CFEB}" type="pres">
      <dgm:prSet presAssocID="{BC97D1EB-E0EC-41BD-AB60-A0368A6F59CD}" presName="node" presStyleLbl="node1" presStyleIdx="5" presStyleCnt="6" custScaleX="220305" custScaleY="79272" custLinFactY="-100000" custLinFactNeighborX="3934" custLinFactNeighborY="-1428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BE5A34-1006-4119-AF2B-EF9B504E465E}" type="presOf" srcId="{E337378A-EE37-4FEF-9D93-FCA4896D8820}" destId="{6A225CF5-3841-44A1-BEA8-69489E1F2E8D}" srcOrd="0" destOrd="0" presId="urn:microsoft.com/office/officeart/2005/8/layout/default#1"/>
    <dgm:cxn modelId="{AF31E39F-C25E-4B4E-9BAF-2ABFFA0686EC}" srcId="{D5425590-1C1E-4F7A-9482-43404B774980}" destId="{CACE244F-3789-45E9-9DD4-79783C5447FA}" srcOrd="0" destOrd="0" parTransId="{59A7924B-BDD5-4C78-8BB5-B01F3E570ABA}" sibTransId="{B26706BD-464C-4CE8-9E24-9898D5DA3E39}"/>
    <dgm:cxn modelId="{A396EBAE-5137-4061-8D74-87EA680B766C}" srcId="{D5425590-1C1E-4F7A-9482-43404B774980}" destId="{E337378A-EE37-4FEF-9D93-FCA4896D8820}" srcOrd="4" destOrd="0" parTransId="{8F4A8B30-4B2E-4F90-842D-44EA16502E8A}" sibTransId="{7BD04911-F76D-48AE-826F-5E08C1DB2122}"/>
    <dgm:cxn modelId="{488ED115-4A71-4118-91F4-9284C2179647}" srcId="{D5425590-1C1E-4F7A-9482-43404B774980}" destId="{ED4B1E32-3347-4A21-A5A9-008B121DB83B}" srcOrd="1" destOrd="0" parTransId="{061AF943-04BD-48E2-8013-39ECF4707640}" sibTransId="{92D95C1D-B464-4825-B564-FE1A2CC93C23}"/>
    <dgm:cxn modelId="{34C88794-99A7-43CC-A534-A40B7DBCA0E4}" type="presOf" srcId="{CACE244F-3789-45E9-9DD4-79783C5447FA}" destId="{88D9A7F6-C655-4981-8E36-856F46DB5A2A}" srcOrd="0" destOrd="0" presId="urn:microsoft.com/office/officeart/2005/8/layout/default#1"/>
    <dgm:cxn modelId="{0861A0D2-C6A7-4123-9BEC-06500EA2083A}" type="presOf" srcId="{BC97D1EB-E0EC-41BD-AB60-A0368A6F59CD}" destId="{C9BE86F2-A364-4EA8-B6D4-2F232113CFEB}" srcOrd="0" destOrd="0" presId="urn:microsoft.com/office/officeart/2005/8/layout/default#1"/>
    <dgm:cxn modelId="{E8A9531F-7E8E-4E44-A51D-2C34245710EF}" srcId="{D5425590-1C1E-4F7A-9482-43404B774980}" destId="{BC97D1EB-E0EC-41BD-AB60-A0368A6F59CD}" srcOrd="5" destOrd="0" parTransId="{A27D76BE-FB41-462F-AF50-A2FF264AD5A9}" sibTransId="{18B917BF-5AB4-4A78-A94F-FFD36401B93A}"/>
    <dgm:cxn modelId="{CC33275F-0B8C-4503-86DF-839AE3A9A7E6}" type="presOf" srcId="{118F7D06-010D-4A3B-A59D-A1BD258F8476}" destId="{D63B06DC-55FF-4ECF-AD42-74CAB495143F}" srcOrd="0" destOrd="0" presId="urn:microsoft.com/office/officeart/2005/8/layout/default#1"/>
    <dgm:cxn modelId="{2578C8A7-709C-4EA9-A8C3-C536BE27082A}" srcId="{D5425590-1C1E-4F7A-9482-43404B774980}" destId="{118F7D06-010D-4A3B-A59D-A1BD258F8476}" srcOrd="2" destOrd="0" parTransId="{60946100-4C49-46C3-A148-821247B50711}" sibTransId="{2E9A19A8-B7D8-4851-A533-27C7EC1A510D}"/>
    <dgm:cxn modelId="{39FC3E79-D066-4E9A-8A5E-2916082D960B}" type="presOf" srcId="{D5425590-1C1E-4F7A-9482-43404B774980}" destId="{BB3A5786-7D3B-4560-A0FE-943E210D6AA4}" srcOrd="0" destOrd="0" presId="urn:microsoft.com/office/officeart/2005/8/layout/default#1"/>
    <dgm:cxn modelId="{657554AF-896B-436A-8668-91A6E52620D0}" srcId="{D5425590-1C1E-4F7A-9482-43404B774980}" destId="{1CFD8CE3-DB85-4B0A-8052-C27882811DAA}" srcOrd="3" destOrd="0" parTransId="{24BD870F-48D4-4366-88DD-54B428BDC5B8}" sibTransId="{672CFDB0-6DD8-451A-9D9F-5E390E4AEF35}"/>
    <dgm:cxn modelId="{79DF2935-6B16-458C-AE6F-F2994A503FEE}" type="presOf" srcId="{1CFD8CE3-DB85-4B0A-8052-C27882811DAA}" destId="{2393ED20-E5F1-4A58-A252-F48928AADE1C}" srcOrd="0" destOrd="0" presId="urn:microsoft.com/office/officeart/2005/8/layout/default#1"/>
    <dgm:cxn modelId="{772B9F3E-C74A-4F87-9054-249D23956F51}" type="presOf" srcId="{ED4B1E32-3347-4A21-A5A9-008B121DB83B}" destId="{FA4B3386-38EA-44D7-99C5-3078CAAEC096}" srcOrd="0" destOrd="0" presId="urn:microsoft.com/office/officeart/2005/8/layout/default#1"/>
    <dgm:cxn modelId="{38D30582-476E-4E6F-A15C-A31B746DAF59}" type="presParOf" srcId="{BB3A5786-7D3B-4560-A0FE-943E210D6AA4}" destId="{88D9A7F6-C655-4981-8E36-856F46DB5A2A}" srcOrd="0" destOrd="0" presId="urn:microsoft.com/office/officeart/2005/8/layout/default#1"/>
    <dgm:cxn modelId="{796C4093-5349-4B64-A222-FA811254438F}" type="presParOf" srcId="{BB3A5786-7D3B-4560-A0FE-943E210D6AA4}" destId="{987D7EB4-C088-4A0B-BA7E-D9FB946FEF43}" srcOrd="1" destOrd="0" presId="urn:microsoft.com/office/officeart/2005/8/layout/default#1"/>
    <dgm:cxn modelId="{D4937812-F330-4A63-9D4F-27BAB8D6351B}" type="presParOf" srcId="{BB3A5786-7D3B-4560-A0FE-943E210D6AA4}" destId="{FA4B3386-38EA-44D7-99C5-3078CAAEC096}" srcOrd="2" destOrd="0" presId="urn:microsoft.com/office/officeart/2005/8/layout/default#1"/>
    <dgm:cxn modelId="{0EDAD007-737D-4C41-A957-92D3920C98CF}" type="presParOf" srcId="{BB3A5786-7D3B-4560-A0FE-943E210D6AA4}" destId="{59EA1AEC-E653-48BE-973A-D4EC74ADB346}" srcOrd="3" destOrd="0" presId="urn:microsoft.com/office/officeart/2005/8/layout/default#1"/>
    <dgm:cxn modelId="{657550C5-778A-4DC4-92A2-D7DAE429ACE3}" type="presParOf" srcId="{BB3A5786-7D3B-4560-A0FE-943E210D6AA4}" destId="{D63B06DC-55FF-4ECF-AD42-74CAB495143F}" srcOrd="4" destOrd="0" presId="urn:microsoft.com/office/officeart/2005/8/layout/default#1"/>
    <dgm:cxn modelId="{EBB3F878-3EAD-4BB6-AAC4-8EE845C58931}" type="presParOf" srcId="{BB3A5786-7D3B-4560-A0FE-943E210D6AA4}" destId="{C2159CB6-2925-428B-9843-6F571FBC9DE8}" srcOrd="5" destOrd="0" presId="urn:microsoft.com/office/officeart/2005/8/layout/default#1"/>
    <dgm:cxn modelId="{D38D830F-5351-4AEB-AB54-3DE63B5B8F11}" type="presParOf" srcId="{BB3A5786-7D3B-4560-A0FE-943E210D6AA4}" destId="{2393ED20-E5F1-4A58-A252-F48928AADE1C}" srcOrd="6" destOrd="0" presId="urn:microsoft.com/office/officeart/2005/8/layout/default#1"/>
    <dgm:cxn modelId="{D8EF1F95-243A-4BE2-853E-06B0F0AEE58D}" type="presParOf" srcId="{BB3A5786-7D3B-4560-A0FE-943E210D6AA4}" destId="{A30F1F17-88B5-46D1-9465-39DBAF20D4E4}" srcOrd="7" destOrd="0" presId="urn:microsoft.com/office/officeart/2005/8/layout/default#1"/>
    <dgm:cxn modelId="{CFC15DAF-BFE7-46CB-8FD5-D1695AA08555}" type="presParOf" srcId="{BB3A5786-7D3B-4560-A0FE-943E210D6AA4}" destId="{6A225CF5-3841-44A1-BEA8-69489E1F2E8D}" srcOrd="8" destOrd="0" presId="urn:microsoft.com/office/officeart/2005/8/layout/default#1"/>
    <dgm:cxn modelId="{553AEF89-A3B7-414C-8B61-D6A615B7D1BD}" type="presParOf" srcId="{BB3A5786-7D3B-4560-A0FE-943E210D6AA4}" destId="{9ACDED82-4F30-4BC6-89F3-9F28538D5D5C}" srcOrd="9" destOrd="0" presId="urn:microsoft.com/office/officeart/2005/8/layout/default#1"/>
    <dgm:cxn modelId="{07661E53-CCFC-4BCA-A861-D1D15B903CC9}" type="presParOf" srcId="{BB3A5786-7D3B-4560-A0FE-943E210D6AA4}" destId="{C9BE86F2-A364-4EA8-B6D4-2F232113CFEB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526C5F-283A-4902-8016-E3B48F011B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0A0654-C322-430D-99C6-56DEA36462D2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ОИВ, ГЭК(РЭК), РЦОИ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34CDC6B3-6FA5-4B7E-94A8-D43C6CCD7102}" type="parTrans" cxnId="{B24C0AED-E42C-443E-8DBA-09CA5C259A0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F62B2134-D715-4EE6-BEA2-C8984D311401}" type="sibTrans" cxnId="{B24C0AED-E42C-443E-8DBA-09CA5C259A0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AA2F8763-532E-467C-B821-11D25BA2648A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МСУ: </a:t>
          </a:r>
          <a:r>
            <a:rPr lang="ru-RU" dirty="0" smtClean="0">
              <a:latin typeface="Arial" pitchFamily="34" charset="0"/>
              <a:cs typeface="Arial" pitchFamily="34" charset="0"/>
            </a:rPr>
            <a:t>информация вносится муниципальными операторами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93242062-0475-48AD-A999-33B241BED9A0}" type="parTrans" cxnId="{9D063B50-EE5D-4816-BEDB-60890CC6C6D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FC26E21-B816-4B83-BD87-6E56C4BAF4B4}" type="sibTrans" cxnId="{9D063B50-EE5D-4816-BEDB-60890CC6C6D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E5FE83A-1F24-41D8-A887-07966C360225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АТЕ и ППОИ:</a:t>
          </a:r>
          <a:r>
            <a:rPr lang="ru-RU" dirty="0" smtClean="0">
              <a:latin typeface="Arial" pitchFamily="34" charset="0"/>
              <a:cs typeface="Arial" pitchFamily="34" charset="0"/>
            </a:rPr>
            <a:t> проверяется муниципальными операторами, корректировка вносится на уровне РЦОИ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093DD76B-FF4E-4D78-8252-21124C3FBCE6}" type="parTrans" cxnId="{B0223FAB-AFD1-49B0-A45A-54DB0CCEC798}">
      <dgm:prSet/>
      <dgm:spPr/>
      <dgm:t>
        <a:bodyPr/>
        <a:lstStyle/>
        <a:p>
          <a:endParaRPr lang="ru-RU"/>
        </a:p>
      </dgm:t>
    </dgm:pt>
    <dgm:pt modelId="{4D2F48DC-4A8C-4B8A-8864-159CAA82EF4A}" type="sibTrans" cxnId="{B0223FAB-AFD1-49B0-A45A-54DB0CCEC798}">
      <dgm:prSet/>
      <dgm:spPr/>
      <dgm:t>
        <a:bodyPr/>
        <a:lstStyle/>
        <a:p>
          <a:endParaRPr lang="ru-RU"/>
        </a:p>
      </dgm:t>
    </dgm:pt>
    <dgm:pt modelId="{C5F73CDE-A899-4C45-AEA3-28F1C2FD55FE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Обязательно</a:t>
          </a:r>
          <a:r>
            <a:rPr lang="ru-RU" dirty="0" smtClean="0">
              <a:latin typeface="Arial" pitchFamily="34" charset="0"/>
              <a:cs typeface="Arial" pitchFamily="34" charset="0"/>
            </a:rPr>
            <a:t> актуализировать данные в базе по номерам телефонов и адресам электронной почты до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06.02.2017. </a:t>
          </a:r>
          <a:endParaRPr lang="ru-RU" b="1" dirty="0">
            <a:latin typeface="Arial" pitchFamily="34" charset="0"/>
            <a:cs typeface="Arial" pitchFamily="34" charset="0"/>
          </a:endParaRPr>
        </a:p>
      </dgm:t>
    </dgm:pt>
    <dgm:pt modelId="{EE976FBF-DC56-4497-B077-4EAE9CEF58E8}" type="parTrans" cxnId="{6F1F69DD-5AED-436F-B37C-DFF3BA7929A9}">
      <dgm:prSet/>
      <dgm:spPr/>
      <dgm:t>
        <a:bodyPr/>
        <a:lstStyle/>
        <a:p>
          <a:endParaRPr lang="ru-RU"/>
        </a:p>
      </dgm:t>
    </dgm:pt>
    <dgm:pt modelId="{75D26904-B4BA-4829-9C9B-7B110F6ED85F}" type="sibTrans" cxnId="{6F1F69DD-5AED-436F-B37C-DFF3BA7929A9}">
      <dgm:prSet/>
      <dgm:spPr/>
      <dgm:t>
        <a:bodyPr/>
        <a:lstStyle/>
        <a:p>
          <a:endParaRPr lang="ru-RU"/>
        </a:p>
      </dgm:t>
    </dgm:pt>
    <dgm:pt modelId="{F352FEB7-8FA1-4B6E-A1A2-147B2A86D7F5}">
      <dgm:prSet phldrT="[Текст]"/>
      <dgm:spPr/>
      <dgm:t>
        <a:bodyPr/>
        <a:lstStyle/>
        <a:p>
          <a:r>
            <a:rPr lang="ru-RU" b="0" dirty="0" smtClean="0">
              <a:latin typeface="Arial" pitchFamily="34" charset="0"/>
              <a:cs typeface="Arial" pitchFamily="34" charset="0"/>
            </a:rPr>
            <a:t>06.02.2017 эти данные будут </a:t>
          </a:r>
          <a:r>
            <a:rPr lang="ru-RU" b="1" dirty="0" smtClean="0">
              <a:latin typeface="Arial" pitchFamily="34" charset="0"/>
              <a:cs typeface="Arial" pitchFamily="34" charset="0"/>
            </a:rPr>
            <a:t>выгружены из базы </a:t>
          </a:r>
          <a:r>
            <a:rPr lang="ru-RU" b="0" dirty="0" smtClean="0">
              <a:latin typeface="Arial" pitchFamily="34" charset="0"/>
              <a:cs typeface="Arial" pitchFamily="34" charset="0"/>
            </a:rPr>
            <a:t>и утверждены для осуществления рассылки электронных писем, не содержащих персональных данных, в МСУ и ППОИ. </a:t>
          </a:r>
          <a:r>
            <a:rPr lang="ru-RU" b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Рассылка писем с обновлением ПО и другой информации по внесению сведений в РИС на другие электронные адреса производиться </a:t>
          </a:r>
          <a:r>
            <a:rPr lang="ru-RU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не будет</a:t>
          </a:r>
          <a:endParaRPr lang="ru-RU" b="1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B8FDFF62-58D2-40FD-A1D3-D9FEDE56F2A6}" type="parTrans" cxnId="{B83975B9-FE70-4B77-B884-E32D77AFF9A7}">
      <dgm:prSet/>
      <dgm:spPr/>
      <dgm:t>
        <a:bodyPr/>
        <a:lstStyle/>
        <a:p>
          <a:endParaRPr lang="ru-RU"/>
        </a:p>
      </dgm:t>
    </dgm:pt>
    <dgm:pt modelId="{37DA25C3-3EAD-4F98-86E5-1960EBF5B03B}" type="sibTrans" cxnId="{B83975B9-FE70-4B77-B884-E32D77AFF9A7}">
      <dgm:prSet/>
      <dgm:spPr/>
      <dgm:t>
        <a:bodyPr/>
        <a:lstStyle/>
        <a:p>
          <a:endParaRPr lang="ru-RU"/>
        </a:p>
      </dgm:t>
    </dgm:pt>
    <dgm:pt modelId="{85D13D4D-53BB-4DAC-937C-A06E7CD39D0A}" type="pres">
      <dgm:prSet presAssocID="{53526C5F-283A-4902-8016-E3B48F011B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C8D463-5FFA-4079-A3BF-93BBB8C20452}" type="pres">
      <dgm:prSet presAssocID="{140A0654-C322-430D-99C6-56DEA36462D2}" presName="linNode" presStyleCnt="0"/>
      <dgm:spPr/>
    </dgm:pt>
    <dgm:pt modelId="{2AEE1F2E-19BE-41BB-B37B-0F17090C241E}" type="pres">
      <dgm:prSet presAssocID="{140A0654-C322-430D-99C6-56DEA36462D2}" presName="parentText" presStyleLbl="node1" presStyleIdx="0" presStyleCnt="1" custScaleY="7948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633A1-D6C5-451F-B50C-E83DFE7EDE56}" type="pres">
      <dgm:prSet presAssocID="{140A0654-C322-430D-99C6-56DEA36462D2}" presName="descendantText" presStyleLbl="alignAccFollowNode1" presStyleIdx="0" presStyleCnt="1" custScaleY="99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D5D7C3-D17A-4077-8CFC-8CBE639BEA71}" type="presOf" srcId="{53526C5F-283A-4902-8016-E3B48F011BA1}" destId="{85D13D4D-53BB-4DAC-937C-A06E7CD39D0A}" srcOrd="0" destOrd="0" presId="urn:microsoft.com/office/officeart/2005/8/layout/vList5"/>
    <dgm:cxn modelId="{1D79A8F8-BB37-4FC7-8F68-D0CA5E8D9C1E}" type="presOf" srcId="{DE5FE83A-1F24-41D8-A887-07966C360225}" destId="{5F0633A1-D6C5-451F-B50C-E83DFE7EDE56}" srcOrd="0" destOrd="1" presId="urn:microsoft.com/office/officeart/2005/8/layout/vList5"/>
    <dgm:cxn modelId="{A00BEA96-D96C-44CA-B2B7-1FE857282556}" type="presOf" srcId="{F352FEB7-8FA1-4B6E-A1A2-147B2A86D7F5}" destId="{5F0633A1-D6C5-451F-B50C-E83DFE7EDE56}" srcOrd="0" destOrd="3" presId="urn:microsoft.com/office/officeart/2005/8/layout/vList5"/>
    <dgm:cxn modelId="{B24C0AED-E42C-443E-8DBA-09CA5C259A04}" srcId="{53526C5F-283A-4902-8016-E3B48F011BA1}" destId="{140A0654-C322-430D-99C6-56DEA36462D2}" srcOrd="0" destOrd="0" parTransId="{34CDC6B3-6FA5-4B7E-94A8-D43C6CCD7102}" sibTransId="{F62B2134-D715-4EE6-BEA2-C8984D311401}"/>
    <dgm:cxn modelId="{3D71170C-2CCC-40A0-82D9-94DBC4CF5FE8}" type="presOf" srcId="{140A0654-C322-430D-99C6-56DEA36462D2}" destId="{2AEE1F2E-19BE-41BB-B37B-0F17090C241E}" srcOrd="0" destOrd="0" presId="urn:microsoft.com/office/officeart/2005/8/layout/vList5"/>
    <dgm:cxn modelId="{B0223FAB-AFD1-49B0-A45A-54DB0CCEC798}" srcId="{140A0654-C322-430D-99C6-56DEA36462D2}" destId="{DE5FE83A-1F24-41D8-A887-07966C360225}" srcOrd="1" destOrd="0" parTransId="{093DD76B-FF4E-4D78-8252-21124C3FBCE6}" sibTransId="{4D2F48DC-4A8C-4B8A-8864-159CAA82EF4A}"/>
    <dgm:cxn modelId="{B83975B9-FE70-4B77-B884-E32D77AFF9A7}" srcId="{140A0654-C322-430D-99C6-56DEA36462D2}" destId="{F352FEB7-8FA1-4B6E-A1A2-147B2A86D7F5}" srcOrd="3" destOrd="0" parTransId="{B8FDFF62-58D2-40FD-A1D3-D9FEDE56F2A6}" sibTransId="{37DA25C3-3EAD-4F98-86E5-1960EBF5B03B}"/>
    <dgm:cxn modelId="{0E7DCFC0-97E8-4430-9C36-C09F31155EF0}" type="presOf" srcId="{C5F73CDE-A899-4C45-AEA3-28F1C2FD55FE}" destId="{5F0633A1-D6C5-451F-B50C-E83DFE7EDE56}" srcOrd="0" destOrd="2" presId="urn:microsoft.com/office/officeart/2005/8/layout/vList5"/>
    <dgm:cxn modelId="{6F1F69DD-5AED-436F-B37C-DFF3BA7929A9}" srcId="{140A0654-C322-430D-99C6-56DEA36462D2}" destId="{C5F73CDE-A899-4C45-AEA3-28F1C2FD55FE}" srcOrd="2" destOrd="0" parTransId="{EE976FBF-DC56-4497-B077-4EAE9CEF58E8}" sibTransId="{75D26904-B4BA-4829-9C9B-7B110F6ED85F}"/>
    <dgm:cxn modelId="{60E679ED-FFD2-4498-BFCA-E3640CAFA056}" type="presOf" srcId="{AA2F8763-532E-467C-B821-11D25BA2648A}" destId="{5F0633A1-D6C5-451F-B50C-E83DFE7EDE56}" srcOrd="0" destOrd="0" presId="urn:microsoft.com/office/officeart/2005/8/layout/vList5"/>
    <dgm:cxn modelId="{9D063B50-EE5D-4816-BEDB-60890CC6C6DF}" srcId="{140A0654-C322-430D-99C6-56DEA36462D2}" destId="{AA2F8763-532E-467C-B821-11D25BA2648A}" srcOrd="0" destOrd="0" parTransId="{93242062-0475-48AD-A999-33B241BED9A0}" sibTransId="{DFC26E21-B816-4B83-BD87-6E56C4BAF4B4}"/>
    <dgm:cxn modelId="{8C871DD2-A382-4D40-9813-CE87E4706EB4}" type="presParOf" srcId="{85D13D4D-53BB-4DAC-937C-A06E7CD39D0A}" destId="{3AC8D463-5FFA-4079-A3BF-93BBB8C20452}" srcOrd="0" destOrd="0" presId="urn:microsoft.com/office/officeart/2005/8/layout/vList5"/>
    <dgm:cxn modelId="{FADE20E4-B88D-4325-8298-B15EECF068C0}" type="presParOf" srcId="{3AC8D463-5FFA-4079-A3BF-93BBB8C20452}" destId="{2AEE1F2E-19BE-41BB-B37B-0F17090C241E}" srcOrd="0" destOrd="0" presId="urn:microsoft.com/office/officeart/2005/8/layout/vList5"/>
    <dgm:cxn modelId="{9F9C6D43-0C59-42B2-9606-F8A6F1226226}" type="presParOf" srcId="{3AC8D463-5FFA-4079-A3BF-93BBB8C20452}" destId="{5F0633A1-D6C5-451F-B50C-E83DFE7EDE5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526C5F-283A-4902-8016-E3B48F011B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0A0654-C322-430D-99C6-56DEA36462D2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Участники ГИА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34CDC6B3-6FA5-4B7E-94A8-D43C6CCD7102}" type="parTrans" cxnId="{B24C0AED-E42C-443E-8DBA-09CA5C259A0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F62B2134-D715-4EE6-BEA2-C8984D311401}" type="sibTrans" cxnId="{B24C0AED-E42C-443E-8DBA-09CA5C259A0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AA2F8763-532E-467C-B821-11D25BA2648A}">
      <dgm:prSet phldrT="[Текст]" custT="1"/>
      <dgm:spPr/>
      <dgm:t>
        <a:bodyPr/>
        <a:lstStyle/>
        <a:p>
          <a:r>
            <a:rPr lang="ru-RU" sz="1600" b="1" dirty="0" smtClean="0">
              <a:latin typeface="Arial" pitchFamily="34" charset="0"/>
              <a:cs typeface="Arial" pitchFamily="34" charset="0"/>
            </a:rPr>
            <a:t>Вносим: </a:t>
          </a:r>
          <a:r>
            <a:rPr lang="ru-RU" sz="1600" dirty="0" smtClean="0">
              <a:latin typeface="Arial" pitchFamily="34" charset="0"/>
              <a:cs typeface="Arial" pitchFamily="34" charset="0"/>
            </a:rPr>
            <a:t>списочный состав обучающихся 9 классов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93242062-0475-48AD-A999-33B241BED9A0}" type="parTrans" cxnId="{9D063B50-EE5D-4816-BEDB-60890CC6C6D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FC26E21-B816-4B83-BD87-6E56C4BAF4B4}" type="sibTrans" cxnId="{9D063B50-EE5D-4816-BEDB-60890CC6C6D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C3392A4C-00BD-4F1B-8731-623AD203092C}">
      <dgm:prSet phldrT="[Текст]" custT="1"/>
      <dgm:spPr/>
      <dgm:t>
        <a:bodyPr/>
        <a:lstStyle/>
        <a:p>
          <a:r>
            <a:rPr lang="ru-RU" sz="1600" b="1" dirty="0" smtClean="0">
              <a:latin typeface="Arial" pitchFamily="34" charset="0"/>
              <a:cs typeface="Arial" pitchFamily="34" charset="0"/>
            </a:rPr>
            <a:t>Проверяем:</a:t>
          </a:r>
          <a:r>
            <a:rPr lang="ru-RU" sz="1600" dirty="0" smtClean="0">
              <a:latin typeface="Arial" pitchFamily="34" charset="0"/>
              <a:cs typeface="Arial" pitchFamily="34" charset="0"/>
            </a:rPr>
            <a:t> категория – выпускник 9 класса</a:t>
          </a:r>
          <a:endParaRPr lang="ru-RU" sz="1600" dirty="0">
            <a:latin typeface="Arial" pitchFamily="34" charset="0"/>
            <a:cs typeface="Arial" pitchFamily="34" charset="0"/>
          </a:endParaRPr>
        </a:p>
      </dgm:t>
    </dgm:pt>
    <dgm:pt modelId="{2FB7C04A-516F-4AE8-A50D-8AF589F91AB4}" type="parTrans" cxnId="{DAA77249-71E0-4970-AC83-EFF10712AD5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159ED634-1673-44CB-AB35-55A1F6C915DA}" type="sibTrans" cxnId="{DAA77249-71E0-4970-AC83-EFF10712AD5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E436F8B1-0281-4CFB-BBF2-33B3FF55CD46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Принцип рассадки, форма ГИА, ОВЗ, ГУФСИН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AEA51499-BD4D-4DAE-91DC-7F5AFF9D07A4}" type="parTrans" cxnId="{F042D5B4-474C-4592-AD07-8D2846B570AE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32B1DC5E-4D2E-4132-87D8-F2DC95B8C5EC}" type="sibTrans" cxnId="{F042D5B4-474C-4592-AD07-8D2846B570AE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9B82394F-11A4-453B-B195-84F95465EBA1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Персональные данные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2FE488A8-4CF1-42DD-A63F-51C756CB2C05}" type="parTrans" cxnId="{53788A5D-318A-4736-BB06-4D317E6E04D0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7D3DFB61-CE6B-4502-B2D6-D82C5B94AA04}" type="sibTrans" cxnId="{53788A5D-318A-4736-BB06-4D317E6E04D0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7BA26523-83CA-4496-B372-03BC62E72A44}">
      <dgm:prSet phldrT="[Текст]" custT="1"/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Вносим: </a:t>
          </a:r>
          <a:r>
            <a:rPr lang="ru-RU" sz="1400" b="0" dirty="0" smtClean="0">
              <a:latin typeface="Arial" pitchFamily="34" charset="0"/>
              <a:cs typeface="Arial" pitchFamily="34" charset="0"/>
            </a:rPr>
            <a:t>ФИО участника, документ, гражданство, дата рождения, пол, класс, форма обучения, СНИЛС. Апострофы в ФИО в базу не вносятся. </a:t>
          </a:r>
          <a:r>
            <a:rPr lang="ru-RU" sz="1200" b="0" i="1" dirty="0" smtClean="0">
              <a:latin typeface="Arial" pitchFamily="34" charset="0"/>
              <a:cs typeface="Arial" pitchFamily="34" charset="0"/>
            </a:rPr>
            <a:t>Свидетельство о рождении является документом удостоверяющим личность лиц (граждан РФ), не достигшим 14-летнего возраста</a:t>
          </a:r>
          <a:endParaRPr lang="ru-RU" sz="1200" b="0" i="1" dirty="0">
            <a:latin typeface="Arial" pitchFamily="34" charset="0"/>
            <a:cs typeface="Arial" pitchFamily="34" charset="0"/>
          </a:endParaRPr>
        </a:p>
      </dgm:t>
    </dgm:pt>
    <dgm:pt modelId="{0D0889E2-03BA-4C7A-A851-E1C8131844EA}" type="parTrans" cxnId="{164E30F0-04EC-43D1-B55C-4FBD5DA63E2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62C4C40-E09C-4364-8367-D35A20691C83}" type="sibTrans" cxnId="{164E30F0-04EC-43D1-B55C-4FBD5DA63E2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7D98F311-9092-42D4-AE06-0018D9C160AD}">
      <dgm:prSet phldrT="[Текст]" custT="1"/>
      <dgm:spPr/>
      <dgm:t>
        <a:bodyPr/>
        <a:lstStyle/>
        <a:p>
          <a:r>
            <a:rPr lang="ru-RU" sz="1600" b="0" dirty="0" smtClean="0">
              <a:latin typeface="Arial" pitchFamily="34" charset="0"/>
              <a:cs typeface="Arial" pitchFamily="34" charset="0"/>
            </a:rPr>
            <a:t>Отметка о прохождении обучения в учреждении закрытого типа устанавливается в подразделе </a:t>
          </a:r>
          <a:r>
            <a:rPr lang="ru-RU" sz="1600" b="1" dirty="0" smtClean="0">
              <a:latin typeface="Arial" pitchFamily="34" charset="0"/>
              <a:cs typeface="Arial" pitchFamily="34" charset="0"/>
            </a:rPr>
            <a:t>«Дополнительные параметры»</a:t>
          </a:r>
          <a:endParaRPr lang="ru-RU" sz="1600" b="1" dirty="0">
            <a:latin typeface="Arial" pitchFamily="34" charset="0"/>
            <a:cs typeface="Arial" pitchFamily="34" charset="0"/>
          </a:endParaRPr>
        </a:p>
      </dgm:t>
    </dgm:pt>
    <dgm:pt modelId="{21733226-ED88-4687-BDAC-A7D4455733C8}" type="parTrans" cxnId="{C06F0FD6-C0AE-4C6E-816F-55F2A29FD9CD}">
      <dgm:prSet/>
      <dgm:spPr/>
      <dgm:t>
        <a:bodyPr/>
        <a:lstStyle/>
        <a:p>
          <a:endParaRPr lang="ru-RU"/>
        </a:p>
      </dgm:t>
    </dgm:pt>
    <dgm:pt modelId="{4DA7B7AC-B45A-476D-9E3C-530EBCC86195}" type="sibTrans" cxnId="{C06F0FD6-C0AE-4C6E-816F-55F2A29FD9CD}">
      <dgm:prSet/>
      <dgm:spPr/>
      <dgm:t>
        <a:bodyPr/>
        <a:lstStyle/>
        <a:p>
          <a:endParaRPr lang="ru-RU"/>
        </a:p>
      </dgm:t>
    </dgm:pt>
    <dgm:pt modelId="{12A6BA1C-DED7-43B7-A802-1D58A6DBF04E}">
      <dgm:prSet phldrT="[Текст]" custT="1"/>
      <dgm:spPr/>
      <dgm:t>
        <a:bodyPr/>
        <a:lstStyle/>
        <a:p>
          <a:r>
            <a:rPr lang="ru-RU" sz="1600" b="0" dirty="0" smtClean="0">
              <a:latin typeface="Arial" pitchFamily="34" charset="0"/>
              <a:cs typeface="Arial" pitchFamily="34" charset="0"/>
            </a:rPr>
            <a:t>Данные признаки устанавливаются участникам на вкладке «Параметры».</a:t>
          </a:r>
          <a:endParaRPr lang="ru-RU" sz="1600" b="1" dirty="0">
            <a:latin typeface="Arial" pitchFamily="34" charset="0"/>
            <a:cs typeface="Arial" pitchFamily="34" charset="0"/>
          </a:endParaRPr>
        </a:p>
      </dgm:t>
    </dgm:pt>
    <dgm:pt modelId="{FF9CB4AB-7EA0-4128-BE48-4BBF396B51B3}" type="parTrans" cxnId="{BC2630AF-7536-49C3-AB2C-19257E26A8FA}">
      <dgm:prSet/>
      <dgm:spPr/>
      <dgm:t>
        <a:bodyPr/>
        <a:lstStyle/>
        <a:p>
          <a:endParaRPr lang="ru-RU"/>
        </a:p>
      </dgm:t>
    </dgm:pt>
    <dgm:pt modelId="{994B4465-75C5-40AC-95A6-3E08A5BC72E7}" type="sibTrans" cxnId="{BC2630AF-7536-49C3-AB2C-19257E26A8FA}">
      <dgm:prSet/>
      <dgm:spPr/>
      <dgm:t>
        <a:bodyPr/>
        <a:lstStyle/>
        <a:p>
          <a:endParaRPr lang="ru-RU"/>
        </a:p>
      </dgm:t>
    </dgm:pt>
    <dgm:pt modelId="{AEC0D223-A334-4119-A0FC-5D7DCEF4FFA0}">
      <dgm:prSet phldrT="[Текст]" custT="1"/>
      <dgm:spPr/>
      <dgm:t>
        <a:bodyPr/>
        <a:lstStyle/>
        <a:p>
          <a:r>
            <a:rPr lang="ru-RU" sz="1400" b="1" dirty="0" smtClean="0">
              <a:latin typeface="Arial" pitchFamily="34" charset="0"/>
              <a:cs typeface="Arial" pitchFamily="34" charset="0"/>
            </a:rPr>
            <a:t>Проверяем: </a:t>
          </a:r>
          <a:r>
            <a:rPr lang="ru-RU" sz="1400" b="0" dirty="0" smtClean="0">
              <a:latin typeface="Arial" pitchFamily="34" charset="0"/>
              <a:cs typeface="Arial" pitchFamily="34" charset="0"/>
            </a:rPr>
            <a:t>все поля заполнены, все данные об участнике внесены корректно</a:t>
          </a:r>
          <a:endParaRPr lang="ru-RU" sz="1400" b="0" dirty="0">
            <a:latin typeface="Arial" pitchFamily="34" charset="0"/>
            <a:cs typeface="Arial" pitchFamily="34" charset="0"/>
          </a:endParaRPr>
        </a:p>
      </dgm:t>
    </dgm:pt>
    <dgm:pt modelId="{CFB151C8-1DCE-46AE-B0F8-1DB0BD12DA25}" type="parTrans" cxnId="{1BD43317-54E2-48F0-A22E-281DCF84E65B}">
      <dgm:prSet/>
      <dgm:spPr/>
      <dgm:t>
        <a:bodyPr/>
        <a:lstStyle/>
        <a:p>
          <a:endParaRPr lang="ru-RU"/>
        </a:p>
      </dgm:t>
    </dgm:pt>
    <dgm:pt modelId="{178BA0C5-BB95-4D83-8B7E-DEDF69ABE033}" type="sibTrans" cxnId="{1BD43317-54E2-48F0-A22E-281DCF84E65B}">
      <dgm:prSet/>
      <dgm:spPr/>
      <dgm:t>
        <a:bodyPr/>
        <a:lstStyle/>
        <a:p>
          <a:endParaRPr lang="ru-RU"/>
        </a:p>
      </dgm:t>
    </dgm:pt>
    <dgm:pt modelId="{85D13D4D-53BB-4DAC-937C-A06E7CD39D0A}" type="pres">
      <dgm:prSet presAssocID="{53526C5F-283A-4902-8016-E3B48F011B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C8D463-5FFA-4079-A3BF-93BBB8C20452}" type="pres">
      <dgm:prSet presAssocID="{140A0654-C322-430D-99C6-56DEA36462D2}" presName="linNode" presStyleCnt="0"/>
      <dgm:spPr/>
    </dgm:pt>
    <dgm:pt modelId="{2AEE1F2E-19BE-41BB-B37B-0F17090C241E}" type="pres">
      <dgm:prSet presAssocID="{140A0654-C322-430D-99C6-56DEA36462D2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633A1-D6C5-451F-B50C-E83DFE7EDE56}" type="pres">
      <dgm:prSet presAssocID="{140A0654-C322-430D-99C6-56DEA36462D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BFBD9-049C-4650-A0A9-2FEB32C88CD1}" type="pres">
      <dgm:prSet presAssocID="{F62B2134-D715-4EE6-BEA2-C8984D311401}" presName="sp" presStyleCnt="0"/>
      <dgm:spPr/>
    </dgm:pt>
    <dgm:pt modelId="{F6BBCA97-B69B-4C81-A794-43FFB800EA48}" type="pres">
      <dgm:prSet presAssocID="{9B82394F-11A4-453B-B195-84F95465EBA1}" presName="linNode" presStyleCnt="0"/>
      <dgm:spPr/>
    </dgm:pt>
    <dgm:pt modelId="{93C928AE-97D4-43E9-8E94-9088306198F4}" type="pres">
      <dgm:prSet presAssocID="{9B82394F-11A4-453B-B195-84F95465EBA1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4CABFF-A62D-48B5-ACEC-5E55FC6F9F31}" type="pres">
      <dgm:prSet presAssocID="{9B82394F-11A4-453B-B195-84F95465EBA1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D714A8-9FB8-426F-8AEE-8367C3A7F5B9}" type="pres">
      <dgm:prSet presAssocID="{7D3DFB61-CE6B-4502-B2D6-D82C5B94AA04}" presName="sp" presStyleCnt="0"/>
      <dgm:spPr/>
    </dgm:pt>
    <dgm:pt modelId="{EE621CA8-26BC-4228-8C83-F12740BA7B0C}" type="pres">
      <dgm:prSet presAssocID="{E436F8B1-0281-4CFB-BBF2-33B3FF55CD46}" presName="linNode" presStyleCnt="0"/>
      <dgm:spPr/>
    </dgm:pt>
    <dgm:pt modelId="{75104F31-B34F-468F-8202-91D3CA078C57}" type="pres">
      <dgm:prSet presAssocID="{E436F8B1-0281-4CFB-BBF2-33B3FF55CD4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68292D-98D7-432E-9239-E651C54D2CA3}" type="pres">
      <dgm:prSet presAssocID="{E436F8B1-0281-4CFB-BBF2-33B3FF55CD4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788A5D-318A-4736-BB06-4D317E6E04D0}" srcId="{53526C5F-283A-4902-8016-E3B48F011BA1}" destId="{9B82394F-11A4-453B-B195-84F95465EBA1}" srcOrd="1" destOrd="0" parTransId="{2FE488A8-4CF1-42DD-A63F-51C756CB2C05}" sibTransId="{7D3DFB61-CE6B-4502-B2D6-D82C5B94AA04}"/>
    <dgm:cxn modelId="{BC2630AF-7536-49C3-AB2C-19257E26A8FA}" srcId="{E436F8B1-0281-4CFB-BBF2-33B3FF55CD46}" destId="{12A6BA1C-DED7-43B7-A802-1D58A6DBF04E}" srcOrd="0" destOrd="0" parTransId="{FF9CB4AB-7EA0-4128-BE48-4BBF396B51B3}" sibTransId="{994B4465-75C5-40AC-95A6-3E08A5BC72E7}"/>
    <dgm:cxn modelId="{7DB69433-7B81-450E-A845-FB152FD0E87E}" type="presOf" srcId="{9B82394F-11A4-453B-B195-84F95465EBA1}" destId="{93C928AE-97D4-43E9-8E94-9088306198F4}" srcOrd="0" destOrd="0" presId="urn:microsoft.com/office/officeart/2005/8/layout/vList5"/>
    <dgm:cxn modelId="{B24C0AED-E42C-443E-8DBA-09CA5C259A04}" srcId="{53526C5F-283A-4902-8016-E3B48F011BA1}" destId="{140A0654-C322-430D-99C6-56DEA36462D2}" srcOrd="0" destOrd="0" parTransId="{34CDC6B3-6FA5-4B7E-94A8-D43C6CCD7102}" sibTransId="{F62B2134-D715-4EE6-BEA2-C8984D311401}"/>
    <dgm:cxn modelId="{2AB1EBE9-B22E-4502-8427-5BD68104BDB4}" type="presOf" srcId="{53526C5F-283A-4902-8016-E3B48F011BA1}" destId="{85D13D4D-53BB-4DAC-937C-A06E7CD39D0A}" srcOrd="0" destOrd="0" presId="urn:microsoft.com/office/officeart/2005/8/layout/vList5"/>
    <dgm:cxn modelId="{09C8A89F-1315-4B25-9314-8D89BBDB1D05}" type="presOf" srcId="{140A0654-C322-430D-99C6-56DEA36462D2}" destId="{2AEE1F2E-19BE-41BB-B37B-0F17090C241E}" srcOrd="0" destOrd="0" presId="urn:microsoft.com/office/officeart/2005/8/layout/vList5"/>
    <dgm:cxn modelId="{9D063B50-EE5D-4816-BEDB-60890CC6C6DF}" srcId="{140A0654-C322-430D-99C6-56DEA36462D2}" destId="{AA2F8763-532E-467C-B821-11D25BA2648A}" srcOrd="0" destOrd="0" parTransId="{93242062-0475-48AD-A999-33B241BED9A0}" sibTransId="{DFC26E21-B816-4B83-BD87-6E56C4BAF4B4}"/>
    <dgm:cxn modelId="{AF9CBC6E-D396-482B-8DF3-3B1181A9F7CD}" type="presOf" srcId="{12A6BA1C-DED7-43B7-A802-1D58A6DBF04E}" destId="{9968292D-98D7-432E-9239-E651C54D2CA3}" srcOrd="0" destOrd="0" presId="urn:microsoft.com/office/officeart/2005/8/layout/vList5"/>
    <dgm:cxn modelId="{2B33F8E9-A068-41DE-9E8A-426E9004588C}" type="presOf" srcId="{AA2F8763-532E-467C-B821-11D25BA2648A}" destId="{5F0633A1-D6C5-451F-B50C-E83DFE7EDE56}" srcOrd="0" destOrd="0" presId="urn:microsoft.com/office/officeart/2005/8/layout/vList5"/>
    <dgm:cxn modelId="{164E30F0-04EC-43D1-B55C-4FBD5DA63E2B}" srcId="{9B82394F-11A4-453B-B195-84F95465EBA1}" destId="{7BA26523-83CA-4496-B372-03BC62E72A44}" srcOrd="0" destOrd="0" parTransId="{0D0889E2-03BA-4C7A-A851-E1C8131844EA}" sibTransId="{D62C4C40-E09C-4364-8367-D35A20691C83}"/>
    <dgm:cxn modelId="{D00F2B5A-07F6-4524-A64A-7B92F3D71EEF}" type="presOf" srcId="{C3392A4C-00BD-4F1B-8731-623AD203092C}" destId="{5F0633A1-D6C5-451F-B50C-E83DFE7EDE56}" srcOrd="0" destOrd="1" presId="urn:microsoft.com/office/officeart/2005/8/layout/vList5"/>
    <dgm:cxn modelId="{C06F0FD6-C0AE-4C6E-816F-55F2A29FD9CD}" srcId="{E436F8B1-0281-4CFB-BBF2-33B3FF55CD46}" destId="{7D98F311-9092-42D4-AE06-0018D9C160AD}" srcOrd="1" destOrd="0" parTransId="{21733226-ED88-4687-BDAC-A7D4455733C8}" sibTransId="{4DA7B7AC-B45A-476D-9E3C-530EBCC86195}"/>
    <dgm:cxn modelId="{1BD43317-54E2-48F0-A22E-281DCF84E65B}" srcId="{9B82394F-11A4-453B-B195-84F95465EBA1}" destId="{AEC0D223-A334-4119-A0FC-5D7DCEF4FFA0}" srcOrd="1" destOrd="0" parTransId="{CFB151C8-1DCE-46AE-B0F8-1DB0BD12DA25}" sibTransId="{178BA0C5-BB95-4D83-8B7E-DEDF69ABE033}"/>
    <dgm:cxn modelId="{BE717DB8-23AD-4A2B-A171-5E104BE14A6B}" type="presOf" srcId="{E436F8B1-0281-4CFB-BBF2-33B3FF55CD46}" destId="{75104F31-B34F-468F-8202-91D3CA078C57}" srcOrd="0" destOrd="0" presId="urn:microsoft.com/office/officeart/2005/8/layout/vList5"/>
    <dgm:cxn modelId="{ACB3C17B-677C-4F82-AA74-77EF28D4E94C}" type="presOf" srcId="{AEC0D223-A334-4119-A0FC-5D7DCEF4FFA0}" destId="{024CABFF-A62D-48B5-ACEC-5E55FC6F9F31}" srcOrd="0" destOrd="1" presId="urn:microsoft.com/office/officeart/2005/8/layout/vList5"/>
    <dgm:cxn modelId="{DE4FF7DC-DA0F-4EA0-891C-23730F7D697E}" type="presOf" srcId="{7D98F311-9092-42D4-AE06-0018D9C160AD}" destId="{9968292D-98D7-432E-9239-E651C54D2CA3}" srcOrd="0" destOrd="1" presId="urn:microsoft.com/office/officeart/2005/8/layout/vList5"/>
    <dgm:cxn modelId="{359DCFF1-E568-4433-BD30-A5FD45BF602E}" type="presOf" srcId="{7BA26523-83CA-4496-B372-03BC62E72A44}" destId="{024CABFF-A62D-48B5-ACEC-5E55FC6F9F31}" srcOrd="0" destOrd="0" presId="urn:microsoft.com/office/officeart/2005/8/layout/vList5"/>
    <dgm:cxn modelId="{DAA77249-71E0-4970-AC83-EFF10712AD54}" srcId="{140A0654-C322-430D-99C6-56DEA36462D2}" destId="{C3392A4C-00BD-4F1B-8731-623AD203092C}" srcOrd="1" destOrd="0" parTransId="{2FB7C04A-516F-4AE8-A50D-8AF589F91AB4}" sibTransId="{159ED634-1673-44CB-AB35-55A1F6C915DA}"/>
    <dgm:cxn modelId="{F042D5B4-474C-4592-AD07-8D2846B570AE}" srcId="{53526C5F-283A-4902-8016-E3B48F011BA1}" destId="{E436F8B1-0281-4CFB-BBF2-33B3FF55CD46}" srcOrd="2" destOrd="0" parTransId="{AEA51499-BD4D-4DAE-91DC-7F5AFF9D07A4}" sibTransId="{32B1DC5E-4D2E-4132-87D8-F2DC95B8C5EC}"/>
    <dgm:cxn modelId="{964482A8-CD87-4BE0-AEED-395CC66DFCCE}" type="presParOf" srcId="{85D13D4D-53BB-4DAC-937C-A06E7CD39D0A}" destId="{3AC8D463-5FFA-4079-A3BF-93BBB8C20452}" srcOrd="0" destOrd="0" presId="urn:microsoft.com/office/officeart/2005/8/layout/vList5"/>
    <dgm:cxn modelId="{416C52D9-9752-43E7-81A1-1E72FB8F80C6}" type="presParOf" srcId="{3AC8D463-5FFA-4079-A3BF-93BBB8C20452}" destId="{2AEE1F2E-19BE-41BB-B37B-0F17090C241E}" srcOrd="0" destOrd="0" presId="urn:microsoft.com/office/officeart/2005/8/layout/vList5"/>
    <dgm:cxn modelId="{E65C5AC1-FDB7-4AB0-B48A-C8658BA57D27}" type="presParOf" srcId="{3AC8D463-5FFA-4079-A3BF-93BBB8C20452}" destId="{5F0633A1-D6C5-451F-B50C-E83DFE7EDE56}" srcOrd="1" destOrd="0" presId="urn:microsoft.com/office/officeart/2005/8/layout/vList5"/>
    <dgm:cxn modelId="{8D2B02AC-1234-4928-8622-1E8F20687678}" type="presParOf" srcId="{85D13D4D-53BB-4DAC-937C-A06E7CD39D0A}" destId="{3E7BFBD9-049C-4650-A0A9-2FEB32C88CD1}" srcOrd="1" destOrd="0" presId="urn:microsoft.com/office/officeart/2005/8/layout/vList5"/>
    <dgm:cxn modelId="{44AEE28F-064E-46E8-A428-C710C05C16B1}" type="presParOf" srcId="{85D13D4D-53BB-4DAC-937C-A06E7CD39D0A}" destId="{F6BBCA97-B69B-4C81-A794-43FFB800EA48}" srcOrd="2" destOrd="0" presId="urn:microsoft.com/office/officeart/2005/8/layout/vList5"/>
    <dgm:cxn modelId="{7C62A33A-4BE8-4B7D-B2BD-AF4D44107DDD}" type="presParOf" srcId="{F6BBCA97-B69B-4C81-A794-43FFB800EA48}" destId="{93C928AE-97D4-43E9-8E94-9088306198F4}" srcOrd="0" destOrd="0" presId="urn:microsoft.com/office/officeart/2005/8/layout/vList5"/>
    <dgm:cxn modelId="{36C4847B-A7F0-4EEA-BBDF-B0D733F3C4F9}" type="presParOf" srcId="{F6BBCA97-B69B-4C81-A794-43FFB800EA48}" destId="{024CABFF-A62D-48B5-ACEC-5E55FC6F9F31}" srcOrd="1" destOrd="0" presId="urn:microsoft.com/office/officeart/2005/8/layout/vList5"/>
    <dgm:cxn modelId="{B8466196-A439-45F0-A2D4-9502599651BE}" type="presParOf" srcId="{85D13D4D-53BB-4DAC-937C-A06E7CD39D0A}" destId="{94D714A8-9FB8-426F-8AEE-8367C3A7F5B9}" srcOrd="3" destOrd="0" presId="urn:microsoft.com/office/officeart/2005/8/layout/vList5"/>
    <dgm:cxn modelId="{E9650EAE-12A1-4823-8DD4-5607A168216E}" type="presParOf" srcId="{85D13D4D-53BB-4DAC-937C-A06E7CD39D0A}" destId="{EE621CA8-26BC-4228-8C83-F12740BA7B0C}" srcOrd="4" destOrd="0" presId="urn:microsoft.com/office/officeart/2005/8/layout/vList5"/>
    <dgm:cxn modelId="{840040F7-83AE-4B3F-A8D5-2261DF810994}" type="presParOf" srcId="{EE621CA8-26BC-4228-8C83-F12740BA7B0C}" destId="{75104F31-B34F-468F-8202-91D3CA078C57}" srcOrd="0" destOrd="0" presId="urn:microsoft.com/office/officeart/2005/8/layout/vList5"/>
    <dgm:cxn modelId="{8B93B179-AE6E-4717-A606-E25D7DED4FDB}" type="presParOf" srcId="{EE621CA8-26BC-4228-8C83-F12740BA7B0C}" destId="{9968292D-98D7-432E-9239-E651C54D2CA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526C5F-283A-4902-8016-E3B48F011BA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0A0654-C322-430D-99C6-56DEA36462D2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Параметры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34CDC6B3-6FA5-4B7E-94A8-D43C6CCD7102}" type="parTrans" cxnId="{B24C0AED-E42C-443E-8DBA-09CA5C259A0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F62B2134-D715-4EE6-BEA2-C8984D311401}" type="sibTrans" cxnId="{B24C0AED-E42C-443E-8DBA-09CA5C259A0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AA2F8763-532E-467C-B821-11D25BA2648A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Вносим: </a:t>
          </a:r>
          <a:r>
            <a:rPr lang="ru-RU" dirty="0" smtClean="0">
              <a:latin typeface="Arial" pitchFamily="34" charset="0"/>
              <a:cs typeface="Arial" pitchFamily="34" charset="0"/>
            </a:rPr>
            <a:t>код ППЭ, наименование, вместимость, количество аудиторий, наличие аудиторий с возможностью </a:t>
          </a:r>
          <a:r>
            <a:rPr lang="ru-RU" dirty="0" err="1" smtClean="0">
              <a:latin typeface="Arial" pitchFamily="34" charset="0"/>
              <a:cs typeface="Arial" pitchFamily="34" charset="0"/>
            </a:rPr>
            <a:t>спецрассадки</a:t>
          </a:r>
          <a:r>
            <a:rPr lang="ru-RU" dirty="0" smtClean="0">
              <a:latin typeface="Arial" pitchFamily="34" charset="0"/>
              <a:cs typeface="Arial" pitchFamily="34" charset="0"/>
            </a:rPr>
            <a:t>, наличие лабораторий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93242062-0475-48AD-A999-33B241BED9A0}" type="parTrans" cxnId="{9D063B50-EE5D-4816-BEDB-60890CC6C6D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FC26E21-B816-4B83-BD87-6E56C4BAF4B4}" type="sibTrans" cxnId="{9D063B50-EE5D-4816-BEDB-60890CC6C6D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C3392A4C-00BD-4F1B-8731-623AD203092C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Проверяем:</a:t>
          </a:r>
          <a:r>
            <a:rPr lang="ru-RU" dirty="0" smtClean="0">
              <a:latin typeface="Arial" pitchFamily="34" charset="0"/>
              <a:cs typeface="Arial" pitchFamily="34" charset="0"/>
            </a:rPr>
            <a:t> соответствие внесенной информации действительности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2FB7C04A-516F-4AE8-A50D-8AF589F91AB4}" type="parTrans" cxnId="{DAA77249-71E0-4970-AC83-EFF10712AD5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159ED634-1673-44CB-AB35-55A1F6C915DA}" type="sibTrans" cxnId="{DAA77249-71E0-4970-AC83-EFF10712AD54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E436F8B1-0281-4CFB-BBF2-33B3FF55CD46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Адресная часть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AEA51499-BD4D-4DAE-91DC-7F5AFF9D07A4}" type="parTrans" cxnId="{F042D5B4-474C-4592-AD07-8D2846B570AE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32B1DC5E-4D2E-4132-87D8-F2DC95B8C5EC}" type="sibTrans" cxnId="{F042D5B4-474C-4592-AD07-8D2846B570AE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9B82394F-11A4-453B-B195-84F95465EBA1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Дополнительные параметры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2FE488A8-4CF1-42DD-A63F-51C756CB2C05}" type="parTrans" cxnId="{53788A5D-318A-4736-BB06-4D317E6E04D0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7D3DFB61-CE6B-4502-B2D6-D82C5B94AA04}" type="sibTrans" cxnId="{53788A5D-318A-4736-BB06-4D317E6E04D0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1AB4AF1-561E-4F16-8D6B-BB7C76B33EF8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Проверяем:</a:t>
          </a:r>
          <a:r>
            <a:rPr lang="ru-RU" dirty="0" smtClean="0">
              <a:latin typeface="Arial" pitchFamily="34" charset="0"/>
              <a:cs typeface="Arial" pitchFamily="34" charset="0"/>
            </a:rPr>
            <a:t> актуальность контактной информации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A33750CA-B86B-4C9D-B967-E1C6C4513A06}" type="sibTrans" cxnId="{189775BE-CAD2-4476-A601-34C7CDDC04C6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F926295-E070-4488-A9F0-2B4CCD9ADABE}" type="parTrans" cxnId="{189775BE-CAD2-4476-A601-34C7CDDC04C6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39D10AA8-F28F-4A5E-A50B-54971BC5885E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Вносим:</a:t>
          </a:r>
          <a:r>
            <a:rPr lang="ru-RU" dirty="0" smtClean="0">
              <a:latin typeface="Arial" pitchFamily="34" charset="0"/>
              <a:cs typeface="Arial" pitchFamily="34" charset="0"/>
            </a:rPr>
            <a:t> адрес, телефоны, адреса электронной почты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E46631B-9886-43EB-8A9A-9A1781E21316}" type="sibTrans" cxnId="{B2536BC4-CF56-4595-84C9-929A9A732FFA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058DD58E-10C2-409F-A00B-A37087CC6097}" type="parTrans" cxnId="{B2536BC4-CF56-4595-84C9-929A9A732FFA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BA78938A-5C74-4585-AED6-93842B6C5930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Проверяем: </a:t>
          </a:r>
          <a:r>
            <a:rPr lang="ru-RU" dirty="0" smtClean="0">
              <a:latin typeface="Arial" pitchFamily="34" charset="0"/>
              <a:cs typeface="Arial" pitchFamily="34" charset="0"/>
            </a:rPr>
            <a:t>соответствие внесенной информации действительности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380044B-702A-4CF3-8605-F757EE4C2523}" type="parTrans" cxnId="{CD721D1C-54C0-470A-AED2-3E64DD41E01C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F3D16793-87D2-408F-A3CF-B09BD3D7C43B}" type="sibTrans" cxnId="{CD721D1C-54C0-470A-AED2-3E64DD41E01C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7BA26523-83CA-4496-B372-03BC62E72A44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Вносим:</a:t>
          </a:r>
          <a:r>
            <a:rPr lang="ru-RU" dirty="0" smtClean="0">
              <a:latin typeface="Arial" pitchFamily="34" charset="0"/>
              <a:cs typeface="Arial" pitchFamily="34" charset="0"/>
            </a:rPr>
            <a:t> форма ГИА, возможность проведения экзаменов в устной форме, тип ППЭ (при необходимости), наличие онлайн видеонаблюдения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0D0889E2-03BA-4C7A-A851-E1C8131844EA}" type="parTrans" cxnId="{164E30F0-04EC-43D1-B55C-4FBD5DA63E2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62C4C40-E09C-4364-8367-D35A20691C83}" type="sibTrans" cxnId="{164E30F0-04EC-43D1-B55C-4FBD5DA63E2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53EE4060-C30F-4078-9012-BD11B26BCF1A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Аудитории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746B3393-7661-48C1-B7AD-41333E9C79BF}" type="parTrans" cxnId="{25085A0A-634E-4AF2-AA65-3821A8A1B2AD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588CC570-DB34-4F35-B21E-E85703251CB7}" type="sibTrans" cxnId="{25085A0A-634E-4AF2-AA65-3821A8A1B2AD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337B0792-79B9-4477-A1E0-2A6B09B4F39A}">
      <dgm:prSet phldrT="[Текст]"/>
      <dgm:spPr/>
      <dgm:t>
        <a:bodyPr/>
        <a:lstStyle/>
        <a:p>
          <a:r>
            <a:rPr lang="ru-RU" b="1" dirty="0" smtClean="0">
              <a:latin typeface="Arial" pitchFamily="34" charset="0"/>
              <a:cs typeface="Arial" pitchFamily="34" charset="0"/>
            </a:rPr>
            <a:t>Вносим:</a:t>
          </a:r>
          <a:r>
            <a:rPr lang="ru-RU" dirty="0" smtClean="0">
              <a:latin typeface="Arial" pitchFamily="34" charset="0"/>
              <a:cs typeface="Arial" pitchFamily="34" charset="0"/>
            </a:rPr>
            <a:t> наименование аудитории. Номер, количество рядов, мест в ряду, принцип рассадки, расположение рядов, форма ГИА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043B1DA4-FE96-4119-AE09-8830231CD4AD}" type="parTrans" cxnId="{64CF167D-47F6-455F-8FB8-F4169A21FA2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4700187F-B11D-44A3-A000-C2D6F5E8E535}" type="sibTrans" cxnId="{64CF167D-47F6-455F-8FB8-F4169A21FA2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85D13D4D-53BB-4DAC-937C-A06E7CD39D0A}" type="pres">
      <dgm:prSet presAssocID="{53526C5F-283A-4902-8016-E3B48F011BA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AC8D463-5FFA-4079-A3BF-93BBB8C20452}" type="pres">
      <dgm:prSet presAssocID="{140A0654-C322-430D-99C6-56DEA36462D2}" presName="linNode" presStyleCnt="0"/>
      <dgm:spPr/>
    </dgm:pt>
    <dgm:pt modelId="{2AEE1F2E-19BE-41BB-B37B-0F17090C241E}" type="pres">
      <dgm:prSet presAssocID="{140A0654-C322-430D-99C6-56DEA36462D2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0633A1-D6C5-451F-B50C-E83DFE7EDE56}" type="pres">
      <dgm:prSet presAssocID="{140A0654-C322-430D-99C6-56DEA36462D2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7BFBD9-049C-4650-A0A9-2FEB32C88CD1}" type="pres">
      <dgm:prSet presAssocID="{F62B2134-D715-4EE6-BEA2-C8984D311401}" presName="sp" presStyleCnt="0"/>
      <dgm:spPr/>
    </dgm:pt>
    <dgm:pt modelId="{F6BBCA97-B69B-4C81-A794-43FFB800EA48}" type="pres">
      <dgm:prSet presAssocID="{9B82394F-11A4-453B-B195-84F95465EBA1}" presName="linNode" presStyleCnt="0"/>
      <dgm:spPr/>
    </dgm:pt>
    <dgm:pt modelId="{93C928AE-97D4-43E9-8E94-9088306198F4}" type="pres">
      <dgm:prSet presAssocID="{9B82394F-11A4-453B-B195-84F95465EBA1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4CABFF-A62D-48B5-ACEC-5E55FC6F9F31}" type="pres">
      <dgm:prSet presAssocID="{9B82394F-11A4-453B-B195-84F95465EBA1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D714A8-9FB8-426F-8AEE-8367C3A7F5B9}" type="pres">
      <dgm:prSet presAssocID="{7D3DFB61-CE6B-4502-B2D6-D82C5B94AA04}" presName="sp" presStyleCnt="0"/>
      <dgm:spPr/>
    </dgm:pt>
    <dgm:pt modelId="{EE621CA8-26BC-4228-8C83-F12740BA7B0C}" type="pres">
      <dgm:prSet presAssocID="{E436F8B1-0281-4CFB-BBF2-33B3FF55CD46}" presName="linNode" presStyleCnt="0"/>
      <dgm:spPr/>
    </dgm:pt>
    <dgm:pt modelId="{75104F31-B34F-468F-8202-91D3CA078C57}" type="pres">
      <dgm:prSet presAssocID="{E436F8B1-0281-4CFB-BBF2-33B3FF55CD46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68292D-98D7-432E-9239-E651C54D2CA3}" type="pres">
      <dgm:prSet presAssocID="{E436F8B1-0281-4CFB-BBF2-33B3FF55CD46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4D965A-B1BC-49EA-806B-7F022C6CC2C6}" type="pres">
      <dgm:prSet presAssocID="{32B1DC5E-4D2E-4132-87D8-F2DC95B8C5EC}" presName="sp" presStyleCnt="0"/>
      <dgm:spPr/>
    </dgm:pt>
    <dgm:pt modelId="{8AB77E39-C16D-44AF-8CAC-2C06CC9FE031}" type="pres">
      <dgm:prSet presAssocID="{53EE4060-C30F-4078-9012-BD11B26BCF1A}" presName="linNode" presStyleCnt="0"/>
      <dgm:spPr/>
    </dgm:pt>
    <dgm:pt modelId="{0C9E1820-AE60-432C-AB7C-BAB974B1F4BC}" type="pres">
      <dgm:prSet presAssocID="{53EE4060-C30F-4078-9012-BD11B26BCF1A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FC492-2701-466C-892B-9AE84A10EE74}" type="pres">
      <dgm:prSet presAssocID="{53EE4060-C30F-4078-9012-BD11B26BCF1A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788A5D-318A-4736-BB06-4D317E6E04D0}" srcId="{53526C5F-283A-4902-8016-E3B48F011BA1}" destId="{9B82394F-11A4-453B-B195-84F95465EBA1}" srcOrd="1" destOrd="0" parTransId="{2FE488A8-4CF1-42DD-A63F-51C756CB2C05}" sibTransId="{7D3DFB61-CE6B-4502-B2D6-D82C5B94AA04}"/>
    <dgm:cxn modelId="{B24C0AED-E42C-443E-8DBA-09CA5C259A04}" srcId="{53526C5F-283A-4902-8016-E3B48F011BA1}" destId="{140A0654-C322-430D-99C6-56DEA36462D2}" srcOrd="0" destOrd="0" parTransId="{34CDC6B3-6FA5-4B7E-94A8-D43C6CCD7102}" sibTransId="{F62B2134-D715-4EE6-BEA2-C8984D311401}"/>
    <dgm:cxn modelId="{25085A0A-634E-4AF2-AA65-3821A8A1B2AD}" srcId="{53526C5F-283A-4902-8016-E3B48F011BA1}" destId="{53EE4060-C30F-4078-9012-BD11B26BCF1A}" srcOrd="3" destOrd="0" parTransId="{746B3393-7661-48C1-B7AD-41333E9C79BF}" sibTransId="{588CC570-DB34-4F35-B21E-E85703251CB7}"/>
    <dgm:cxn modelId="{2CA6164A-4E22-438D-98F3-0248C7ACF1C7}" type="presOf" srcId="{D1AB4AF1-561E-4F16-8D6B-BB7C76B33EF8}" destId="{9968292D-98D7-432E-9239-E651C54D2CA3}" srcOrd="0" destOrd="1" presId="urn:microsoft.com/office/officeart/2005/8/layout/vList5"/>
    <dgm:cxn modelId="{9D063B50-EE5D-4816-BEDB-60890CC6C6DF}" srcId="{140A0654-C322-430D-99C6-56DEA36462D2}" destId="{AA2F8763-532E-467C-B821-11D25BA2648A}" srcOrd="0" destOrd="0" parTransId="{93242062-0475-48AD-A999-33B241BED9A0}" sibTransId="{DFC26E21-B816-4B83-BD87-6E56C4BAF4B4}"/>
    <dgm:cxn modelId="{115D648D-58EB-40C4-8281-7BEA882A751E}" type="presOf" srcId="{53EE4060-C30F-4078-9012-BD11B26BCF1A}" destId="{0C9E1820-AE60-432C-AB7C-BAB974B1F4BC}" srcOrd="0" destOrd="0" presId="urn:microsoft.com/office/officeart/2005/8/layout/vList5"/>
    <dgm:cxn modelId="{64CF167D-47F6-455F-8FB8-F4169A21FA2B}" srcId="{53EE4060-C30F-4078-9012-BD11B26BCF1A}" destId="{337B0792-79B9-4477-A1E0-2A6B09B4F39A}" srcOrd="0" destOrd="0" parTransId="{043B1DA4-FE96-4119-AE09-8830231CD4AD}" sibTransId="{4700187F-B11D-44A3-A000-C2D6F5E8E535}"/>
    <dgm:cxn modelId="{3A240E66-790A-4BA2-AA41-21DE74D16BA4}" type="presOf" srcId="{C3392A4C-00BD-4F1B-8731-623AD203092C}" destId="{5F0633A1-D6C5-451F-B50C-E83DFE7EDE56}" srcOrd="0" destOrd="1" presId="urn:microsoft.com/office/officeart/2005/8/layout/vList5"/>
    <dgm:cxn modelId="{3B3FBCEE-9932-474A-8B6E-97C12E84C59B}" type="presOf" srcId="{337B0792-79B9-4477-A1E0-2A6B09B4F39A}" destId="{3DAFC492-2701-466C-892B-9AE84A10EE74}" srcOrd="0" destOrd="0" presId="urn:microsoft.com/office/officeart/2005/8/layout/vList5"/>
    <dgm:cxn modelId="{164E30F0-04EC-43D1-B55C-4FBD5DA63E2B}" srcId="{9B82394F-11A4-453B-B195-84F95465EBA1}" destId="{7BA26523-83CA-4496-B372-03BC62E72A44}" srcOrd="0" destOrd="0" parTransId="{0D0889E2-03BA-4C7A-A851-E1C8131844EA}" sibTransId="{D62C4C40-E09C-4364-8367-D35A20691C83}"/>
    <dgm:cxn modelId="{97C29299-B759-4A77-B363-D1CDF0D8B921}" type="presOf" srcId="{AA2F8763-532E-467C-B821-11D25BA2648A}" destId="{5F0633A1-D6C5-451F-B50C-E83DFE7EDE56}" srcOrd="0" destOrd="0" presId="urn:microsoft.com/office/officeart/2005/8/layout/vList5"/>
    <dgm:cxn modelId="{3F7560AD-84B3-43FD-B3D2-45CAD5610922}" type="presOf" srcId="{7BA26523-83CA-4496-B372-03BC62E72A44}" destId="{024CABFF-A62D-48B5-ACEC-5E55FC6F9F31}" srcOrd="0" destOrd="0" presId="urn:microsoft.com/office/officeart/2005/8/layout/vList5"/>
    <dgm:cxn modelId="{75BA7241-2CEA-450A-8C9A-69B5384D8246}" type="presOf" srcId="{9B82394F-11A4-453B-B195-84F95465EBA1}" destId="{93C928AE-97D4-43E9-8E94-9088306198F4}" srcOrd="0" destOrd="0" presId="urn:microsoft.com/office/officeart/2005/8/layout/vList5"/>
    <dgm:cxn modelId="{B4066229-F636-42B5-BA89-FB6CE7C9389F}" type="presOf" srcId="{140A0654-C322-430D-99C6-56DEA36462D2}" destId="{2AEE1F2E-19BE-41BB-B37B-0F17090C241E}" srcOrd="0" destOrd="0" presId="urn:microsoft.com/office/officeart/2005/8/layout/vList5"/>
    <dgm:cxn modelId="{B2536BC4-CF56-4595-84C9-929A9A732FFA}" srcId="{E436F8B1-0281-4CFB-BBF2-33B3FF55CD46}" destId="{39D10AA8-F28F-4A5E-A50B-54971BC5885E}" srcOrd="0" destOrd="0" parTransId="{058DD58E-10C2-409F-A00B-A37087CC6097}" sibTransId="{7E46631B-9886-43EB-8A9A-9A1781E21316}"/>
    <dgm:cxn modelId="{830DBA6A-2332-4BEF-810C-4AC044174BB8}" type="presOf" srcId="{BA78938A-5C74-4585-AED6-93842B6C5930}" destId="{3DAFC492-2701-466C-892B-9AE84A10EE74}" srcOrd="0" destOrd="1" presId="urn:microsoft.com/office/officeart/2005/8/layout/vList5"/>
    <dgm:cxn modelId="{CD721D1C-54C0-470A-AED2-3E64DD41E01C}" srcId="{53EE4060-C30F-4078-9012-BD11B26BCF1A}" destId="{BA78938A-5C74-4585-AED6-93842B6C5930}" srcOrd="1" destOrd="0" parTransId="{7380044B-702A-4CF3-8605-F757EE4C2523}" sibTransId="{F3D16793-87D2-408F-A3CF-B09BD3D7C43B}"/>
    <dgm:cxn modelId="{189775BE-CAD2-4476-A601-34C7CDDC04C6}" srcId="{E436F8B1-0281-4CFB-BBF2-33B3FF55CD46}" destId="{D1AB4AF1-561E-4F16-8D6B-BB7C76B33EF8}" srcOrd="1" destOrd="0" parTransId="{DF926295-E070-4488-A9F0-2B4CCD9ADABE}" sibTransId="{A33750CA-B86B-4C9D-B967-E1C6C4513A06}"/>
    <dgm:cxn modelId="{8EB1E005-EB4A-4A3D-B6DC-C66F7464F2C1}" type="presOf" srcId="{39D10AA8-F28F-4A5E-A50B-54971BC5885E}" destId="{9968292D-98D7-432E-9239-E651C54D2CA3}" srcOrd="0" destOrd="0" presId="urn:microsoft.com/office/officeart/2005/8/layout/vList5"/>
    <dgm:cxn modelId="{1345C345-B2FA-4BD6-99E5-D72C9238424B}" type="presOf" srcId="{53526C5F-283A-4902-8016-E3B48F011BA1}" destId="{85D13D4D-53BB-4DAC-937C-A06E7CD39D0A}" srcOrd="0" destOrd="0" presId="urn:microsoft.com/office/officeart/2005/8/layout/vList5"/>
    <dgm:cxn modelId="{F042D5B4-474C-4592-AD07-8D2846B570AE}" srcId="{53526C5F-283A-4902-8016-E3B48F011BA1}" destId="{E436F8B1-0281-4CFB-BBF2-33B3FF55CD46}" srcOrd="2" destOrd="0" parTransId="{AEA51499-BD4D-4DAE-91DC-7F5AFF9D07A4}" sibTransId="{32B1DC5E-4D2E-4132-87D8-F2DC95B8C5EC}"/>
    <dgm:cxn modelId="{2B0688B4-1ADC-45D9-87F8-35F283F813DB}" type="presOf" srcId="{E436F8B1-0281-4CFB-BBF2-33B3FF55CD46}" destId="{75104F31-B34F-468F-8202-91D3CA078C57}" srcOrd="0" destOrd="0" presId="urn:microsoft.com/office/officeart/2005/8/layout/vList5"/>
    <dgm:cxn modelId="{DAA77249-71E0-4970-AC83-EFF10712AD54}" srcId="{140A0654-C322-430D-99C6-56DEA36462D2}" destId="{C3392A4C-00BD-4F1B-8731-623AD203092C}" srcOrd="1" destOrd="0" parTransId="{2FB7C04A-516F-4AE8-A50D-8AF589F91AB4}" sibTransId="{159ED634-1673-44CB-AB35-55A1F6C915DA}"/>
    <dgm:cxn modelId="{48A83BF2-8C1F-43ED-98C0-E9FDFF04425C}" type="presParOf" srcId="{85D13D4D-53BB-4DAC-937C-A06E7CD39D0A}" destId="{3AC8D463-5FFA-4079-A3BF-93BBB8C20452}" srcOrd="0" destOrd="0" presId="urn:microsoft.com/office/officeart/2005/8/layout/vList5"/>
    <dgm:cxn modelId="{72C61339-8FB8-499C-8633-34AC410359FB}" type="presParOf" srcId="{3AC8D463-5FFA-4079-A3BF-93BBB8C20452}" destId="{2AEE1F2E-19BE-41BB-B37B-0F17090C241E}" srcOrd="0" destOrd="0" presId="urn:microsoft.com/office/officeart/2005/8/layout/vList5"/>
    <dgm:cxn modelId="{340A53BB-6F3E-4841-974F-74672BACF891}" type="presParOf" srcId="{3AC8D463-5FFA-4079-A3BF-93BBB8C20452}" destId="{5F0633A1-D6C5-451F-B50C-E83DFE7EDE56}" srcOrd="1" destOrd="0" presId="urn:microsoft.com/office/officeart/2005/8/layout/vList5"/>
    <dgm:cxn modelId="{DE4FC706-2E03-496D-9626-21C88A276AC4}" type="presParOf" srcId="{85D13D4D-53BB-4DAC-937C-A06E7CD39D0A}" destId="{3E7BFBD9-049C-4650-A0A9-2FEB32C88CD1}" srcOrd="1" destOrd="0" presId="urn:microsoft.com/office/officeart/2005/8/layout/vList5"/>
    <dgm:cxn modelId="{8DA98E81-5E1D-4C68-897C-34274777A1D9}" type="presParOf" srcId="{85D13D4D-53BB-4DAC-937C-A06E7CD39D0A}" destId="{F6BBCA97-B69B-4C81-A794-43FFB800EA48}" srcOrd="2" destOrd="0" presId="urn:microsoft.com/office/officeart/2005/8/layout/vList5"/>
    <dgm:cxn modelId="{9EE3E9D5-B4B4-4786-B3F8-9B911B4767F6}" type="presParOf" srcId="{F6BBCA97-B69B-4C81-A794-43FFB800EA48}" destId="{93C928AE-97D4-43E9-8E94-9088306198F4}" srcOrd="0" destOrd="0" presId="urn:microsoft.com/office/officeart/2005/8/layout/vList5"/>
    <dgm:cxn modelId="{7005C1B8-3BAF-4C96-AE8E-11CF06462C3A}" type="presParOf" srcId="{F6BBCA97-B69B-4C81-A794-43FFB800EA48}" destId="{024CABFF-A62D-48B5-ACEC-5E55FC6F9F31}" srcOrd="1" destOrd="0" presId="urn:microsoft.com/office/officeart/2005/8/layout/vList5"/>
    <dgm:cxn modelId="{0FA6FF5C-CCD2-4E54-8742-70EDE94B96D3}" type="presParOf" srcId="{85D13D4D-53BB-4DAC-937C-A06E7CD39D0A}" destId="{94D714A8-9FB8-426F-8AEE-8367C3A7F5B9}" srcOrd="3" destOrd="0" presId="urn:microsoft.com/office/officeart/2005/8/layout/vList5"/>
    <dgm:cxn modelId="{FB72CD19-2B74-49F1-8FE0-2030D26BEEFE}" type="presParOf" srcId="{85D13D4D-53BB-4DAC-937C-A06E7CD39D0A}" destId="{EE621CA8-26BC-4228-8C83-F12740BA7B0C}" srcOrd="4" destOrd="0" presId="urn:microsoft.com/office/officeart/2005/8/layout/vList5"/>
    <dgm:cxn modelId="{AE8B131C-F52D-40EF-99FA-D37209735148}" type="presParOf" srcId="{EE621CA8-26BC-4228-8C83-F12740BA7B0C}" destId="{75104F31-B34F-468F-8202-91D3CA078C57}" srcOrd="0" destOrd="0" presId="urn:microsoft.com/office/officeart/2005/8/layout/vList5"/>
    <dgm:cxn modelId="{3CF896AA-40B2-4791-877F-C28F3BBF9306}" type="presParOf" srcId="{EE621CA8-26BC-4228-8C83-F12740BA7B0C}" destId="{9968292D-98D7-432E-9239-E651C54D2CA3}" srcOrd="1" destOrd="0" presId="urn:microsoft.com/office/officeart/2005/8/layout/vList5"/>
    <dgm:cxn modelId="{89F2F37E-FD4B-495C-931C-9AC577A0B405}" type="presParOf" srcId="{85D13D4D-53BB-4DAC-937C-A06E7CD39D0A}" destId="{AE4D965A-B1BC-49EA-806B-7F022C6CC2C6}" srcOrd="5" destOrd="0" presId="urn:microsoft.com/office/officeart/2005/8/layout/vList5"/>
    <dgm:cxn modelId="{DA79C06E-17A1-4BE8-A078-1F68E65D2165}" type="presParOf" srcId="{85D13D4D-53BB-4DAC-937C-A06E7CD39D0A}" destId="{8AB77E39-C16D-44AF-8CAC-2C06CC9FE031}" srcOrd="6" destOrd="0" presId="urn:microsoft.com/office/officeart/2005/8/layout/vList5"/>
    <dgm:cxn modelId="{02659C19-BB42-4447-A27E-4D1F91E2CC93}" type="presParOf" srcId="{8AB77E39-C16D-44AF-8CAC-2C06CC9FE031}" destId="{0C9E1820-AE60-432C-AB7C-BAB974B1F4BC}" srcOrd="0" destOrd="0" presId="urn:microsoft.com/office/officeart/2005/8/layout/vList5"/>
    <dgm:cxn modelId="{23DE4039-99F4-4D33-9DF0-713D46FFA03A}" type="presParOf" srcId="{8AB77E39-C16D-44AF-8CAC-2C06CC9FE031}" destId="{3DAFC492-2701-466C-892B-9AE84A10EE7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A5D8B1-471C-4D55-8C1F-7C53FFC5AF6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C243EB-2059-4A9D-B9BA-FC22E948D8CA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до 06.02.2017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CED588E-4704-41DC-A04E-9A14F1E6529A}" type="parTrans" cxnId="{B1D00AEA-189C-44DD-B7C4-D8AE1F6955B5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86D03197-2457-49CB-88E6-6F72C110548B}" type="sibTrans" cxnId="{B1D00AEA-189C-44DD-B7C4-D8AE1F6955B5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C26F5AF6-5A37-45AD-BC22-BF480E3270C8}">
      <dgm:prSet phldrT="[Текст]"/>
      <dgm:spPr/>
      <dgm:t>
        <a:bodyPr anchor="ctr" anchorCtr="0"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сведения о МОУО, ОО, выпускниках текущего года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ED06B316-C66D-4848-B7EA-07A482E2CD88}" type="parTrans" cxnId="{D1B521CA-C60F-4A6D-B4C9-24A171D672C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D82AC6B-9EA4-4931-801C-752EB50BB6C6}" type="sibTrans" cxnId="{D1B521CA-C60F-4A6D-B4C9-24A171D672C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3AB0AB27-B42D-47AB-A8A3-359F289F346F}">
      <dgm:prSet phldrT="[Текст]"/>
      <dgm:spPr/>
      <dgm:t>
        <a:bodyPr anchor="ctr" anchorCtr="0"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 сведения о ППЭ (ОГЭ,ГВЭ), аудиторный фонд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8652CB5-D2E3-414C-BE86-E81F531598BA}" type="parTrans" cxnId="{B0762277-A0FD-450B-8CC7-8F62BC6C2172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E0C2CCF6-39BF-45FA-A642-8BC3C26B15D0}" type="sibTrans" cxnId="{B0762277-A0FD-450B-8CC7-8F62BC6C2172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088EDC5F-DD2C-4A2D-9FD0-DE16F4F7B525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до 28.02.2017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5F1116B6-8981-4428-ADB6-8902217EDE6F}" type="parTrans" cxnId="{232EE9A4-17E0-4234-80C7-5ACDBE3787C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3580F136-B417-462C-A46C-F01050C221F1}" type="sibTrans" cxnId="{232EE9A4-17E0-4234-80C7-5ACDBE3787C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6BEB9F55-CE09-47AE-9005-51B8F5255C08}">
      <dgm:prSet phldrT="[Текст]"/>
      <dgm:spPr/>
      <dgm:t>
        <a:bodyPr anchor="ctr" anchorCtr="0"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Сведения об участниках ГИА всех категорий (выбор предметов, форма ГИА)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F306B23-60AF-46FB-9E41-584076281102}" type="parTrans" cxnId="{7452705E-9CAD-4C13-A4BB-86F8871FE526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ADC4C8C0-B429-4380-B81B-B08D7C8E5530}" type="sibTrans" cxnId="{7452705E-9CAD-4C13-A4BB-86F8871FE526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FBEA02F8-45FE-4E5E-AA93-BF0F9D36F86E}" type="pres">
      <dgm:prSet presAssocID="{2BA5D8B1-471C-4D55-8C1F-7C53FFC5AF6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56E4577-55C3-4408-B78F-056DAF0BC013}" type="pres">
      <dgm:prSet presAssocID="{46C243EB-2059-4A9D-B9BA-FC22E948D8CA}" presName="linNode" presStyleCnt="0"/>
      <dgm:spPr/>
    </dgm:pt>
    <dgm:pt modelId="{0F5C6A65-3A25-4716-8B32-3AA40876D77B}" type="pres">
      <dgm:prSet presAssocID="{46C243EB-2059-4A9D-B9BA-FC22E948D8CA}" presName="parentShp" presStyleLbl="node1" presStyleIdx="0" presStyleCnt="2" custScaleX="98059" custScaleY="95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7C16F5-0D31-4C95-B8BD-1EC428F602DE}" type="pres">
      <dgm:prSet presAssocID="{46C243EB-2059-4A9D-B9BA-FC22E948D8CA}" presName="childShp" presStyleLbl="bgAccFollowNode1" presStyleIdx="0" presStyleCnt="2" custLinFactNeighborX="0" custLinFactNeighborY="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DFC69-DE2A-4BBA-999C-30D76147024F}" type="pres">
      <dgm:prSet presAssocID="{86D03197-2457-49CB-88E6-6F72C110548B}" presName="spacing" presStyleCnt="0"/>
      <dgm:spPr/>
    </dgm:pt>
    <dgm:pt modelId="{6067D110-C456-450B-BE3F-0E6F2F70A288}" type="pres">
      <dgm:prSet presAssocID="{088EDC5F-DD2C-4A2D-9FD0-DE16F4F7B525}" presName="linNode" presStyleCnt="0"/>
      <dgm:spPr/>
    </dgm:pt>
    <dgm:pt modelId="{3CD1DBA0-05EA-4118-9C1A-6FA3E37EBFF7}" type="pres">
      <dgm:prSet presAssocID="{088EDC5F-DD2C-4A2D-9FD0-DE16F4F7B52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FE11B-1235-4907-BF6D-1B1F8E5877F7}" type="pres">
      <dgm:prSet presAssocID="{088EDC5F-DD2C-4A2D-9FD0-DE16F4F7B525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AB454AB-8B38-4BAF-B758-F6B4620C6132}" type="presOf" srcId="{2BA5D8B1-471C-4D55-8C1F-7C53FFC5AF6E}" destId="{FBEA02F8-45FE-4E5E-AA93-BF0F9D36F86E}" srcOrd="0" destOrd="0" presId="urn:microsoft.com/office/officeart/2005/8/layout/vList6"/>
    <dgm:cxn modelId="{0C7615D0-50B3-42D4-9E0D-5720BECFEF48}" type="presOf" srcId="{C26F5AF6-5A37-45AD-BC22-BF480E3270C8}" destId="{DA7C16F5-0D31-4C95-B8BD-1EC428F602DE}" srcOrd="0" destOrd="0" presId="urn:microsoft.com/office/officeart/2005/8/layout/vList6"/>
    <dgm:cxn modelId="{D1B521CA-C60F-4A6D-B4C9-24A171D672CF}" srcId="{46C243EB-2059-4A9D-B9BA-FC22E948D8CA}" destId="{C26F5AF6-5A37-45AD-BC22-BF480E3270C8}" srcOrd="0" destOrd="0" parTransId="{ED06B316-C66D-4848-B7EA-07A482E2CD88}" sibTransId="{DD82AC6B-9EA4-4931-801C-752EB50BB6C6}"/>
    <dgm:cxn modelId="{0AFABC8F-4102-4989-AAD7-DFE42D70CADB}" type="presOf" srcId="{088EDC5F-DD2C-4A2D-9FD0-DE16F4F7B525}" destId="{3CD1DBA0-05EA-4118-9C1A-6FA3E37EBFF7}" srcOrd="0" destOrd="0" presId="urn:microsoft.com/office/officeart/2005/8/layout/vList6"/>
    <dgm:cxn modelId="{5AE9A27C-364A-449B-A148-A32B2F6DF3F1}" type="presOf" srcId="{6BEB9F55-CE09-47AE-9005-51B8F5255C08}" destId="{739FE11B-1235-4907-BF6D-1B1F8E5877F7}" srcOrd="0" destOrd="0" presId="urn:microsoft.com/office/officeart/2005/8/layout/vList6"/>
    <dgm:cxn modelId="{B0762277-A0FD-450B-8CC7-8F62BC6C2172}" srcId="{46C243EB-2059-4A9D-B9BA-FC22E948D8CA}" destId="{3AB0AB27-B42D-47AB-A8A3-359F289F346F}" srcOrd="1" destOrd="0" parTransId="{88652CB5-D2E3-414C-BE86-E81F531598BA}" sibTransId="{E0C2CCF6-39BF-45FA-A642-8BC3C26B15D0}"/>
    <dgm:cxn modelId="{BCE1C643-D3A7-4CB2-8E71-9EBDF065102A}" type="presOf" srcId="{3AB0AB27-B42D-47AB-A8A3-359F289F346F}" destId="{DA7C16F5-0D31-4C95-B8BD-1EC428F602DE}" srcOrd="0" destOrd="1" presId="urn:microsoft.com/office/officeart/2005/8/layout/vList6"/>
    <dgm:cxn modelId="{232EE9A4-17E0-4234-80C7-5ACDBE3787CB}" srcId="{2BA5D8B1-471C-4D55-8C1F-7C53FFC5AF6E}" destId="{088EDC5F-DD2C-4A2D-9FD0-DE16F4F7B525}" srcOrd="1" destOrd="0" parTransId="{5F1116B6-8981-4428-ADB6-8902217EDE6F}" sibTransId="{3580F136-B417-462C-A46C-F01050C221F1}"/>
    <dgm:cxn modelId="{B1D00AEA-189C-44DD-B7C4-D8AE1F6955B5}" srcId="{2BA5D8B1-471C-4D55-8C1F-7C53FFC5AF6E}" destId="{46C243EB-2059-4A9D-B9BA-FC22E948D8CA}" srcOrd="0" destOrd="0" parTransId="{8CED588E-4704-41DC-A04E-9A14F1E6529A}" sibTransId="{86D03197-2457-49CB-88E6-6F72C110548B}"/>
    <dgm:cxn modelId="{F3D07C02-5C03-44D8-87DD-96B34CB4BB63}" type="presOf" srcId="{46C243EB-2059-4A9D-B9BA-FC22E948D8CA}" destId="{0F5C6A65-3A25-4716-8B32-3AA40876D77B}" srcOrd="0" destOrd="0" presId="urn:microsoft.com/office/officeart/2005/8/layout/vList6"/>
    <dgm:cxn modelId="{7452705E-9CAD-4C13-A4BB-86F8871FE526}" srcId="{088EDC5F-DD2C-4A2D-9FD0-DE16F4F7B525}" destId="{6BEB9F55-CE09-47AE-9005-51B8F5255C08}" srcOrd="0" destOrd="0" parTransId="{8F306B23-60AF-46FB-9E41-584076281102}" sibTransId="{ADC4C8C0-B429-4380-B81B-B08D7C8E5530}"/>
    <dgm:cxn modelId="{A341496E-2275-40A4-A597-9DDFCF165528}" type="presParOf" srcId="{FBEA02F8-45FE-4E5E-AA93-BF0F9D36F86E}" destId="{E56E4577-55C3-4408-B78F-056DAF0BC013}" srcOrd="0" destOrd="0" presId="urn:microsoft.com/office/officeart/2005/8/layout/vList6"/>
    <dgm:cxn modelId="{EC8265F7-C52E-4AD2-A4FB-C172C67A13BC}" type="presParOf" srcId="{E56E4577-55C3-4408-B78F-056DAF0BC013}" destId="{0F5C6A65-3A25-4716-8B32-3AA40876D77B}" srcOrd="0" destOrd="0" presId="urn:microsoft.com/office/officeart/2005/8/layout/vList6"/>
    <dgm:cxn modelId="{9FE348B7-7805-4E4A-BA8E-B6D8F6834DCD}" type="presParOf" srcId="{E56E4577-55C3-4408-B78F-056DAF0BC013}" destId="{DA7C16F5-0D31-4C95-B8BD-1EC428F602DE}" srcOrd="1" destOrd="0" presId="urn:microsoft.com/office/officeart/2005/8/layout/vList6"/>
    <dgm:cxn modelId="{CE20272E-9634-4FED-B256-3447144E93B6}" type="presParOf" srcId="{FBEA02F8-45FE-4E5E-AA93-BF0F9D36F86E}" destId="{A19DFC69-DE2A-4BBA-999C-30D76147024F}" srcOrd="1" destOrd="0" presId="urn:microsoft.com/office/officeart/2005/8/layout/vList6"/>
    <dgm:cxn modelId="{B8E1007A-BBCE-49CD-9187-ADE85429D3C9}" type="presParOf" srcId="{FBEA02F8-45FE-4E5E-AA93-BF0F9D36F86E}" destId="{6067D110-C456-450B-BE3F-0E6F2F70A288}" srcOrd="2" destOrd="0" presId="urn:microsoft.com/office/officeart/2005/8/layout/vList6"/>
    <dgm:cxn modelId="{8D498A73-BC4B-4353-B7EC-046E53013666}" type="presParOf" srcId="{6067D110-C456-450B-BE3F-0E6F2F70A288}" destId="{3CD1DBA0-05EA-4118-9C1A-6FA3E37EBFF7}" srcOrd="0" destOrd="0" presId="urn:microsoft.com/office/officeart/2005/8/layout/vList6"/>
    <dgm:cxn modelId="{A58DA7DA-9215-4F65-BB23-3E70F74FE535}" type="presParOf" srcId="{6067D110-C456-450B-BE3F-0E6F2F70A288}" destId="{739FE11B-1235-4907-BF6D-1B1F8E5877F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BA5D8B1-471C-4D55-8C1F-7C53FFC5AF6E}" type="doc">
      <dgm:prSet loTypeId="urn:microsoft.com/office/officeart/2005/8/layout/vList6" loCatId="list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ru-RU"/>
        </a:p>
      </dgm:t>
    </dgm:pt>
    <dgm:pt modelId="{46C243EB-2059-4A9D-B9BA-FC22E948D8CA}">
      <dgm:prSet phldrT="[Текст]"/>
      <dgm:spPr/>
      <dgm:t>
        <a:bodyPr/>
        <a:lstStyle/>
        <a:p>
          <a:r>
            <a:rPr lang="ru-RU" smtClean="0">
              <a:latin typeface="Arial" pitchFamily="34" charset="0"/>
              <a:cs typeface="Arial" pitchFamily="34" charset="0"/>
            </a:rPr>
            <a:t>в </a:t>
          </a:r>
          <a:r>
            <a:rPr lang="ru-RU" smtClean="0">
              <a:latin typeface="Arial" pitchFamily="34" charset="0"/>
              <a:cs typeface="Arial" pitchFamily="34" charset="0"/>
            </a:rPr>
            <a:t>течение </a:t>
          </a:r>
          <a:r>
            <a:rPr lang="ru-RU" dirty="0" smtClean="0">
              <a:latin typeface="Arial" pitchFamily="34" charset="0"/>
              <a:cs typeface="Arial" pitchFamily="34" charset="0"/>
            </a:rPr>
            <a:t>2х дней со дня получения сведений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CED588E-4704-41DC-A04E-9A14F1E6529A}" type="parTrans" cxnId="{B1D00AEA-189C-44DD-B7C4-D8AE1F6955B5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86D03197-2457-49CB-88E6-6F72C110548B}" type="sibTrans" cxnId="{B1D00AEA-189C-44DD-B7C4-D8AE1F6955B5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C26F5AF6-5A37-45AD-BC22-BF480E3270C8}">
      <dgm:prSet phldrT="[Текст]"/>
      <dgm:spPr/>
      <dgm:t>
        <a:bodyPr anchor="ctr" anchorCtr="0"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отнесение участника ГИА к категории лиц с ограниченными возможностями здоровья, детей-инвалидов или инвалидов 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ED06B316-C66D-4848-B7EA-07A482E2CD88}" type="parTrans" cxnId="{D1B521CA-C60F-4A6D-B4C9-24A171D672C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DD82AC6B-9EA4-4931-801C-752EB50BB6C6}" type="sibTrans" cxnId="{D1B521CA-C60F-4A6D-B4C9-24A171D672CF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088EDC5F-DD2C-4A2D-9FD0-DE16F4F7B525}">
      <dgm:prSet phldrT="[Текст]"/>
      <dgm:spPr/>
      <dgm:t>
        <a:bodyPr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не позднее 10 дней до начала ГИА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5F1116B6-8981-4428-ADB6-8902217EDE6F}" type="parTrans" cxnId="{232EE9A4-17E0-4234-80C7-5ACDBE3787C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3580F136-B417-462C-A46C-F01050C221F1}" type="sibTrans" cxnId="{232EE9A4-17E0-4234-80C7-5ACDBE3787CB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6BEB9F55-CE09-47AE-9005-51B8F5255C08}">
      <dgm:prSet phldrT="[Текст]"/>
      <dgm:spPr/>
      <dgm:t>
        <a:bodyPr anchor="ctr" anchorCtr="0"/>
        <a:lstStyle/>
        <a:p>
          <a:r>
            <a:rPr lang="ru-RU" dirty="0" smtClean="0">
              <a:latin typeface="Arial" pitchFamily="34" charset="0"/>
              <a:cs typeface="Arial" pitchFamily="34" charset="0"/>
            </a:rPr>
            <a:t>наличие допуска к прохождению ГИА</a:t>
          </a:r>
          <a:endParaRPr lang="ru-RU" dirty="0">
            <a:latin typeface="Arial" pitchFamily="34" charset="0"/>
            <a:cs typeface="Arial" pitchFamily="34" charset="0"/>
          </a:endParaRPr>
        </a:p>
      </dgm:t>
    </dgm:pt>
    <dgm:pt modelId="{8F306B23-60AF-46FB-9E41-584076281102}" type="parTrans" cxnId="{7452705E-9CAD-4C13-A4BB-86F8871FE526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ADC4C8C0-B429-4380-B81B-B08D7C8E5530}" type="sibTrans" cxnId="{7452705E-9CAD-4C13-A4BB-86F8871FE526}">
      <dgm:prSet/>
      <dgm:spPr/>
      <dgm:t>
        <a:bodyPr/>
        <a:lstStyle/>
        <a:p>
          <a:endParaRPr lang="ru-RU">
            <a:latin typeface="Arial" pitchFamily="34" charset="0"/>
            <a:cs typeface="Arial" pitchFamily="34" charset="0"/>
          </a:endParaRPr>
        </a:p>
      </dgm:t>
    </dgm:pt>
    <dgm:pt modelId="{FBEA02F8-45FE-4E5E-AA93-BF0F9D36F86E}" type="pres">
      <dgm:prSet presAssocID="{2BA5D8B1-471C-4D55-8C1F-7C53FFC5AF6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56E4577-55C3-4408-B78F-056DAF0BC013}" type="pres">
      <dgm:prSet presAssocID="{46C243EB-2059-4A9D-B9BA-FC22E948D8CA}" presName="linNode" presStyleCnt="0"/>
      <dgm:spPr/>
    </dgm:pt>
    <dgm:pt modelId="{0F5C6A65-3A25-4716-8B32-3AA40876D77B}" type="pres">
      <dgm:prSet presAssocID="{46C243EB-2059-4A9D-B9BA-FC22E948D8CA}" presName="parentShp" presStyleLbl="node1" presStyleIdx="0" presStyleCnt="2" custScaleX="98059" custScaleY="951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7C16F5-0D31-4C95-B8BD-1EC428F602DE}" type="pres">
      <dgm:prSet presAssocID="{46C243EB-2059-4A9D-B9BA-FC22E948D8CA}" presName="childShp" presStyleLbl="bgAccFollowNode1" presStyleIdx="0" presStyleCnt="2" custLinFactNeighborX="0" custLinFactNeighborY="7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DFC69-DE2A-4BBA-999C-30D76147024F}" type="pres">
      <dgm:prSet presAssocID="{86D03197-2457-49CB-88E6-6F72C110548B}" presName="spacing" presStyleCnt="0"/>
      <dgm:spPr/>
    </dgm:pt>
    <dgm:pt modelId="{6067D110-C456-450B-BE3F-0E6F2F70A288}" type="pres">
      <dgm:prSet presAssocID="{088EDC5F-DD2C-4A2D-9FD0-DE16F4F7B525}" presName="linNode" presStyleCnt="0"/>
      <dgm:spPr/>
    </dgm:pt>
    <dgm:pt modelId="{3CD1DBA0-05EA-4118-9C1A-6FA3E37EBFF7}" type="pres">
      <dgm:prSet presAssocID="{088EDC5F-DD2C-4A2D-9FD0-DE16F4F7B52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9FE11B-1235-4907-BF6D-1B1F8E5877F7}" type="pres">
      <dgm:prSet presAssocID="{088EDC5F-DD2C-4A2D-9FD0-DE16F4F7B525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B521CA-C60F-4A6D-B4C9-24A171D672CF}" srcId="{46C243EB-2059-4A9D-B9BA-FC22E948D8CA}" destId="{C26F5AF6-5A37-45AD-BC22-BF480E3270C8}" srcOrd="0" destOrd="0" parTransId="{ED06B316-C66D-4848-B7EA-07A482E2CD88}" sibTransId="{DD82AC6B-9EA4-4931-801C-752EB50BB6C6}"/>
    <dgm:cxn modelId="{3B4E0DE7-BB75-4AC2-B5FD-24328883F9CC}" type="presOf" srcId="{2BA5D8B1-471C-4D55-8C1F-7C53FFC5AF6E}" destId="{FBEA02F8-45FE-4E5E-AA93-BF0F9D36F86E}" srcOrd="0" destOrd="0" presId="urn:microsoft.com/office/officeart/2005/8/layout/vList6"/>
    <dgm:cxn modelId="{DADE4511-2FE2-4BC7-8090-8E755DF6A551}" type="presOf" srcId="{088EDC5F-DD2C-4A2D-9FD0-DE16F4F7B525}" destId="{3CD1DBA0-05EA-4118-9C1A-6FA3E37EBFF7}" srcOrd="0" destOrd="0" presId="urn:microsoft.com/office/officeart/2005/8/layout/vList6"/>
    <dgm:cxn modelId="{232EE9A4-17E0-4234-80C7-5ACDBE3787CB}" srcId="{2BA5D8B1-471C-4D55-8C1F-7C53FFC5AF6E}" destId="{088EDC5F-DD2C-4A2D-9FD0-DE16F4F7B525}" srcOrd="1" destOrd="0" parTransId="{5F1116B6-8981-4428-ADB6-8902217EDE6F}" sibTransId="{3580F136-B417-462C-A46C-F01050C221F1}"/>
    <dgm:cxn modelId="{B1D00AEA-189C-44DD-B7C4-D8AE1F6955B5}" srcId="{2BA5D8B1-471C-4D55-8C1F-7C53FFC5AF6E}" destId="{46C243EB-2059-4A9D-B9BA-FC22E948D8CA}" srcOrd="0" destOrd="0" parTransId="{8CED588E-4704-41DC-A04E-9A14F1E6529A}" sibTransId="{86D03197-2457-49CB-88E6-6F72C110548B}"/>
    <dgm:cxn modelId="{DE4C96A0-24EF-4E61-B244-2A2795D2D930}" type="presOf" srcId="{C26F5AF6-5A37-45AD-BC22-BF480E3270C8}" destId="{DA7C16F5-0D31-4C95-B8BD-1EC428F602DE}" srcOrd="0" destOrd="0" presId="urn:microsoft.com/office/officeart/2005/8/layout/vList6"/>
    <dgm:cxn modelId="{734CDC7F-C17A-4D98-A8BB-877BE5D0C02D}" type="presOf" srcId="{6BEB9F55-CE09-47AE-9005-51B8F5255C08}" destId="{739FE11B-1235-4907-BF6D-1B1F8E5877F7}" srcOrd="0" destOrd="0" presId="urn:microsoft.com/office/officeart/2005/8/layout/vList6"/>
    <dgm:cxn modelId="{90B07AE9-7921-4F3D-A169-DD44644B8B73}" type="presOf" srcId="{46C243EB-2059-4A9D-B9BA-FC22E948D8CA}" destId="{0F5C6A65-3A25-4716-8B32-3AA40876D77B}" srcOrd="0" destOrd="0" presId="urn:microsoft.com/office/officeart/2005/8/layout/vList6"/>
    <dgm:cxn modelId="{7452705E-9CAD-4C13-A4BB-86F8871FE526}" srcId="{088EDC5F-DD2C-4A2D-9FD0-DE16F4F7B525}" destId="{6BEB9F55-CE09-47AE-9005-51B8F5255C08}" srcOrd="0" destOrd="0" parTransId="{8F306B23-60AF-46FB-9E41-584076281102}" sibTransId="{ADC4C8C0-B429-4380-B81B-B08D7C8E5530}"/>
    <dgm:cxn modelId="{DBD5C19A-D4E1-44E6-818E-69CCFB54E6AF}" type="presParOf" srcId="{FBEA02F8-45FE-4E5E-AA93-BF0F9D36F86E}" destId="{E56E4577-55C3-4408-B78F-056DAF0BC013}" srcOrd="0" destOrd="0" presId="urn:microsoft.com/office/officeart/2005/8/layout/vList6"/>
    <dgm:cxn modelId="{0C188709-31DA-42B4-AB06-2F6CFAFB07D3}" type="presParOf" srcId="{E56E4577-55C3-4408-B78F-056DAF0BC013}" destId="{0F5C6A65-3A25-4716-8B32-3AA40876D77B}" srcOrd="0" destOrd="0" presId="urn:microsoft.com/office/officeart/2005/8/layout/vList6"/>
    <dgm:cxn modelId="{3471637F-303E-4A44-9B5C-A994DB66DABF}" type="presParOf" srcId="{E56E4577-55C3-4408-B78F-056DAF0BC013}" destId="{DA7C16F5-0D31-4C95-B8BD-1EC428F602DE}" srcOrd="1" destOrd="0" presId="urn:microsoft.com/office/officeart/2005/8/layout/vList6"/>
    <dgm:cxn modelId="{2040207A-E535-46C8-8FEC-EDCF07D07043}" type="presParOf" srcId="{FBEA02F8-45FE-4E5E-AA93-BF0F9D36F86E}" destId="{A19DFC69-DE2A-4BBA-999C-30D76147024F}" srcOrd="1" destOrd="0" presId="urn:microsoft.com/office/officeart/2005/8/layout/vList6"/>
    <dgm:cxn modelId="{41047542-92B4-4955-9DC9-76EF1F3E310D}" type="presParOf" srcId="{FBEA02F8-45FE-4E5E-AA93-BF0F9D36F86E}" destId="{6067D110-C456-450B-BE3F-0E6F2F70A288}" srcOrd="2" destOrd="0" presId="urn:microsoft.com/office/officeart/2005/8/layout/vList6"/>
    <dgm:cxn modelId="{C94E549D-17D1-4D65-9E37-87E10EF8A210}" type="presParOf" srcId="{6067D110-C456-450B-BE3F-0E6F2F70A288}" destId="{3CD1DBA0-05EA-4118-9C1A-6FA3E37EBFF7}" srcOrd="0" destOrd="0" presId="urn:microsoft.com/office/officeart/2005/8/layout/vList6"/>
    <dgm:cxn modelId="{AF50FC7B-5C18-4F5F-995D-46544E4B9A78}" type="presParOf" srcId="{6067D110-C456-450B-BE3F-0E6F2F70A288}" destId="{739FE11B-1235-4907-BF6D-1B1F8E5877F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9A7F6-C655-4981-8E36-856F46DB5A2A}">
      <dsp:nvSpPr>
        <dsp:cNvPr id="0" name=""/>
        <dsp:cNvSpPr/>
      </dsp:nvSpPr>
      <dsp:spPr>
        <a:xfrm>
          <a:off x="72005" y="1512164"/>
          <a:ext cx="2677797" cy="1606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Arial Black" pitchFamily="34" charset="0"/>
            </a:rPr>
            <a:t>Инструкция выполнения основных процедур сбора и планирования в подсистеме Планирование ГИА-9</a:t>
          </a:r>
          <a:endParaRPr lang="ru-RU" sz="1500" kern="1200" dirty="0">
            <a:latin typeface="Arial Black" pitchFamily="34" charset="0"/>
          </a:endParaRPr>
        </a:p>
      </dsp:txBody>
      <dsp:txXfrm>
        <a:off x="72005" y="1512164"/>
        <a:ext cx="2677797" cy="1606678"/>
      </dsp:txXfrm>
    </dsp:sp>
    <dsp:sp modelId="{FA4B3386-38EA-44D7-99C5-3078CAAEC096}">
      <dsp:nvSpPr>
        <dsp:cNvPr id="0" name=""/>
        <dsp:cNvSpPr/>
      </dsp:nvSpPr>
      <dsp:spPr>
        <a:xfrm>
          <a:off x="5688632" y="1512164"/>
          <a:ext cx="2677797" cy="1606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Arial Black" pitchFamily="34" charset="0"/>
            </a:rPr>
            <a:t>Описание возможностей ПО Планирование ГИА-9</a:t>
          </a:r>
          <a:endParaRPr lang="ru-RU" sz="1500" kern="1200" dirty="0">
            <a:latin typeface="Arial Black" pitchFamily="34" charset="0"/>
          </a:endParaRPr>
        </a:p>
      </dsp:txBody>
      <dsp:txXfrm>
        <a:off x="5688632" y="1512164"/>
        <a:ext cx="2677797" cy="1606678"/>
      </dsp:txXfrm>
    </dsp:sp>
    <dsp:sp modelId="{D63B06DC-55FF-4ECF-AD42-74CAB495143F}">
      <dsp:nvSpPr>
        <dsp:cNvPr id="0" name=""/>
        <dsp:cNvSpPr/>
      </dsp:nvSpPr>
      <dsp:spPr>
        <a:xfrm>
          <a:off x="2880319" y="1512164"/>
          <a:ext cx="2677797" cy="1606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Arial Black" pitchFamily="34" charset="0"/>
            </a:rPr>
            <a:t>Руководство администратора АИС Планирование ГИА-9</a:t>
          </a:r>
          <a:endParaRPr lang="ru-RU" sz="1500" kern="1200" dirty="0">
            <a:latin typeface="Arial Black" pitchFamily="34" charset="0"/>
          </a:endParaRPr>
        </a:p>
      </dsp:txBody>
      <dsp:txXfrm>
        <a:off x="2880319" y="1512164"/>
        <a:ext cx="2677797" cy="1606678"/>
      </dsp:txXfrm>
    </dsp:sp>
    <dsp:sp modelId="{2393ED20-E5F1-4A58-A252-F48928AADE1C}">
      <dsp:nvSpPr>
        <dsp:cNvPr id="0" name=""/>
        <dsp:cNvSpPr/>
      </dsp:nvSpPr>
      <dsp:spPr>
        <a:xfrm>
          <a:off x="72005" y="3384373"/>
          <a:ext cx="2677797" cy="1606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latin typeface="Arial Black" pitchFamily="34" charset="0"/>
            </a:rPr>
            <a:t>Руководство пользователя АИС Планирование ГИА-9</a:t>
          </a:r>
          <a:endParaRPr lang="ru-RU" sz="1500" kern="1200" dirty="0">
            <a:latin typeface="Arial Black" pitchFamily="34" charset="0"/>
          </a:endParaRPr>
        </a:p>
      </dsp:txBody>
      <dsp:txXfrm>
        <a:off x="72005" y="3384373"/>
        <a:ext cx="2677797" cy="1606678"/>
      </dsp:txXfrm>
    </dsp:sp>
    <dsp:sp modelId="{6A225CF5-3841-44A1-BEA8-69489E1F2E8D}">
      <dsp:nvSpPr>
        <dsp:cNvPr id="0" name=""/>
        <dsp:cNvSpPr/>
      </dsp:nvSpPr>
      <dsp:spPr>
        <a:xfrm>
          <a:off x="2880319" y="3384373"/>
          <a:ext cx="5378731" cy="16066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>
              <a:latin typeface="Arial Black" panose="020B0A04020102020204" pitchFamily="34" charset="0"/>
              <a:cs typeface="Arial" panose="020B0604020202020204" pitchFamily="34" charset="0"/>
            </a:rPr>
            <a:t>Методические рекомендации по подготовке и проведению государственной итоговой аттестации по образовательным программам основного общего образования в 2017 году</a:t>
          </a:r>
          <a:endParaRPr lang="ru-RU" sz="1500" b="1" kern="1200" dirty="0">
            <a:latin typeface="Arial Black" panose="020B0A04020102020204" pitchFamily="34" charset="0"/>
            <a:cs typeface="Arial" panose="020B0604020202020204" pitchFamily="34" charset="0"/>
          </a:endParaRPr>
        </a:p>
      </dsp:txBody>
      <dsp:txXfrm>
        <a:off x="2880319" y="3384373"/>
        <a:ext cx="5378731" cy="1606678"/>
      </dsp:txXfrm>
    </dsp:sp>
    <dsp:sp modelId="{C9BE86F2-A364-4EA8-B6D4-2F232113CFEB}">
      <dsp:nvSpPr>
        <dsp:cNvPr id="0" name=""/>
        <dsp:cNvSpPr/>
      </dsp:nvSpPr>
      <dsp:spPr>
        <a:xfrm>
          <a:off x="1440159" y="72007"/>
          <a:ext cx="5899321" cy="1273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Arial Black" pitchFamily="34" charset="0"/>
            </a:rPr>
            <a:t>Инструктивные материалы для пользователей ПО «Планирование ГИА-9 2017»</a:t>
          </a:r>
          <a:endParaRPr lang="ru-RU" sz="2000" b="1" kern="1200" dirty="0">
            <a:latin typeface="Arial Black" pitchFamily="34" charset="0"/>
          </a:endParaRPr>
        </a:p>
      </dsp:txBody>
      <dsp:txXfrm>
        <a:off x="1440159" y="72007"/>
        <a:ext cx="5899321" cy="12736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633A1-D6C5-451F-B50C-E83DFE7EDE56}">
      <dsp:nvSpPr>
        <dsp:cNvPr id="0" name=""/>
        <dsp:cNvSpPr/>
      </dsp:nvSpPr>
      <dsp:spPr>
        <a:xfrm rot="5400000">
          <a:off x="3496707" y="112332"/>
          <a:ext cx="4464497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МСУ: 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информация вносится муниципальными операторами</a:t>
          </a:r>
          <a:endParaRPr lang="ru-RU" sz="18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АТЕ и ППОИ: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проверяется муниципальными операторами, корректировка вносится на уровне РЦОИ</a:t>
          </a:r>
          <a:endParaRPr lang="ru-RU" sz="18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Обязательно</a:t>
          </a:r>
          <a:r>
            <a:rPr lang="ru-RU" sz="1800" kern="1200" dirty="0" smtClean="0">
              <a:latin typeface="Arial" pitchFamily="34" charset="0"/>
              <a:cs typeface="Arial" pitchFamily="34" charset="0"/>
            </a:rPr>
            <a:t> актуализировать данные в базе по номерам телефонов и адресам электронной почты до </a:t>
          </a: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06.02.2017. </a:t>
          </a:r>
          <a:endParaRPr lang="ru-RU" sz="1800" b="1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0" kern="1200" dirty="0" smtClean="0">
              <a:latin typeface="Arial" pitchFamily="34" charset="0"/>
              <a:cs typeface="Arial" pitchFamily="34" charset="0"/>
            </a:rPr>
            <a:t>06.02.2017 эти данные будут </a:t>
          </a:r>
          <a:r>
            <a:rPr lang="ru-RU" sz="1800" b="1" kern="1200" dirty="0" smtClean="0">
              <a:latin typeface="Arial" pitchFamily="34" charset="0"/>
              <a:cs typeface="Arial" pitchFamily="34" charset="0"/>
            </a:rPr>
            <a:t>выгружены из базы </a:t>
          </a:r>
          <a:r>
            <a:rPr lang="ru-RU" sz="1800" b="0" kern="1200" dirty="0" smtClean="0">
              <a:latin typeface="Arial" pitchFamily="34" charset="0"/>
              <a:cs typeface="Arial" pitchFamily="34" charset="0"/>
            </a:rPr>
            <a:t>и утверждены для осуществления рассылки электронных писем, не содержащих персональных данных, в МСУ и ППОИ. </a:t>
          </a:r>
          <a:r>
            <a:rPr lang="ru-RU" sz="1800" b="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Рассылка писем с обновлением ПО и другой информации по внесению сведений в РИС на другие электронные адреса производиться </a:t>
          </a:r>
          <a:r>
            <a:rPr lang="ru-RU" sz="18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не будет</a:t>
          </a:r>
          <a:endParaRPr lang="ru-RU" sz="1800" b="1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 rot="-5400000">
        <a:off x="3032977" y="794002"/>
        <a:ext cx="5174020" cy="4028619"/>
      </dsp:txXfrm>
    </dsp:sp>
    <dsp:sp modelId="{2AEE1F2E-19BE-41BB-B37B-0F17090C241E}">
      <dsp:nvSpPr>
        <dsp:cNvPr id="0" name=""/>
        <dsp:cNvSpPr/>
      </dsp:nvSpPr>
      <dsp:spPr>
        <a:xfrm>
          <a:off x="0" y="576069"/>
          <a:ext cx="3032976" cy="44644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latin typeface="Arial" pitchFamily="34" charset="0"/>
              <a:cs typeface="Arial" pitchFamily="34" charset="0"/>
            </a:rPr>
            <a:t>ОИВ, ГЭК(РЭК), РЦОИ</a:t>
          </a:r>
          <a:endParaRPr lang="ru-RU" sz="4000" kern="1200" dirty="0">
            <a:latin typeface="Arial" pitchFamily="34" charset="0"/>
            <a:cs typeface="Arial" pitchFamily="34" charset="0"/>
          </a:endParaRPr>
        </a:p>
      </dsp:txBody>
      <dsp:txXfrm>
        <a:off x="148058" y="724127"/>
        <a:ext cx="2736860" cy="4168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633A1-D6C5-451F-B50C-E83DFE7EDE56}">
      <dsp:nvSpPr>
        <dsp:cNvPr id="0" name=""/>
        <dsp:cNvSpPr/>
      </dsp:nvSpPr>
      <dsp:spPr>
        <a:xfrm rot="5400000">
          <a:off x="5004938" y="-1788214"/>
          <a:ext cx="1448035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latin typeface="Arial" pitchFamily="34" charset="0"/>
              <a:cs typeface="Arial" pitchFamily="34" charset="0"/>
            </a:rPr>
            <a:t>Вносим: </a:t>
          </a:r>
          <a:r>
            <a:rPr lang="ru-RU" sz="1600" kern="1200" dirty="0" smtClean="0">
              <a:latin typeface="Arial" pitchFamily="34" charset="0"/>
              <a:cs typeface="Arial" pitchFamily="34" charset="0"/>
            </a:rPr>
            <a:t>списочный состав обучающихся 9 классов</a:t>
          </a:r>
          <a:endParaRPr lang="ru-RU" sz="16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1" kern="1200" dirty="0" smtClean="0">
              <a:latin typeface="Arial" pitchFamily="34" charset="0"/>
              <a:cs typeface="Arial" pitchFamily="34" charset="0"/>
            </a:rPr>
            <a:t>Проверяем:</a:t>
          </a:r>
          <a:r>
            <a:rPr lang="ru-RU" sz="1600" kern="1200" dirty="0" smtClean="0">
              <a:latin typeface="Arial" pitchFamily="34" charset="0"/>
              <a:cs typeface="Arial" pitchFamily="34" charset="0"/>
            </a:rPr>
            <a:t> категория – выпускник 9 класса</a:t>
          </a:r>
          <a:endParaRPr lang="ru-RU" sz="1600" kern="1200" dirty="0">
            <a:latin typeface="Arial" pitchFamily="34" charset="0"/>
            <a:cs typeface="Arial" pitchFamily="34" charset="0"/>
          </a:endParaRPr>
        </a:p>
      </dsp:txBody>
      <dsp:txXfrm rot="-5400000">
        <a:off x="3032977" y="254434"/>
        <a:ext cx="5321272" cy="1306661"/>
      </dsp:txXfrm>
    </dsp:sp>
    <dsp:sp modelId="{2AEE1F2E-19BE-41BB-B37B-0F17090C241E}">
      <dsp:nvSpPr>
        <dsp:cNvPr id="0" name=""/>
        <dsp:cNvSpPr/>
      </dsp:nvSpPr>
      <dsp:spPr>
        <a:xfrm>
          <a:off x="0" y="2742"/>
          <a:ext cx="3032976" cy="18100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" pitchFamily="34" charset="0"/>
              <a:cs typeface="Arial" pitchFamily="34" charset="0"/>
            </a:rPr>
            <a:t>Участники ГИА</a:t>
          </a:r>
          <a:endParaRPr lang="ru-RU" sz="2800" kern="1200" dirty="0">
            <a:latin typeface="Arial" pitchFamily="34" charset="0"/>
            <a:cs typeface="Arial" pitchFamily="34" charset="0"/>
          </a:endParaRPr>
        </a:p>
      </dsp:txBody>
      <dsp:txXfrm>
        <a:off x="88359" y="91101"/>
        <a:ext cx="2856258" cy="1633326"/>
      </dsp:txXfrm>
    </dsp:sp>
    <dsp:sp modelId="{024CABFF-A62D-48B5-ACEC-5E55FC6F9F31}">
      <dsp:nvSpPr>
        <dsp:cNvPr id="0" name=""/>
        <dsp:cNvSpPr/>
      </dsp:nvSpPr>
      <dsp:spPr>
        <a:xfrm rot="5400000">
          <a:off x="5004938" y="112332"/>
          <a:ext cx="1448035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Вносим: </a:t>
          </a:r>
          <a:r>
            <a:rPr lang="ru-RU" sz="1400" b="0" kern="1200" dirty="0" smtClean="0">
              <a:latin typeface="Arial" pitchFamily="34" charset="0"/>
              <a:cs typeface="Arial" pitchFamily="34" charset="0"/>
            </a:rPr>
            <a:t>ФИО участника, документ, гражданство, дата рождения, пол, класс, форма обучения, СНИЛС. Апострофы в ФИО в базу не вносятся. </a:t>
          </a:r>
          <a:r>
            <a:rPr lang="ru-RU" sz="1200" b="0" i="1" kern="1200" dirty="0" smtClean="0">
              <a:latin typeface="Arial" pitchFamily="34" charset="0"/>
              <a:cs typeface="Arial" pitchFamily="34" charset="0"/>
            </a:rPr>
            <a:t>Свидетельство о рождении является документом удостоверяющим личность лиц (граждан РФ), не достигшим 14-летнего возраста</a:t>
          </a:r>
          <a:endParaRPr lang="ru-RU" sz="1200" b="0" i="1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1" kern="1200" dirty="0" smtClean="0">
              <a:latin typeface="Arial" pitchFamily="34" charset="0"/>
              <a:cs typeface="Arial" pitchFamily="34" charset="0"/>
            </a:rPr>
            <a:t>Проверяем: </a:t>
          </a:r>
          <a:r>
            <a:rPr lang="ru-RU" sz="1400" b="0" kern="1200" dirty="0" smtClean="0">
              <a:latin typeface="Arial" pitchFamily="34" charset="0"/>
              <a:cs typeface="Arial" pitchFamily="34" charset="0"/>
            </a:rPr>
            <a:t>все поля заполнены, все данные об участнике внесены корректно</a:t>
          </a:r>
          <a:endParaRPr lang="ru-RU" sz="1400" b="0" kern="1200" dirty="0">
            <a:latin typeface="Arial" pitchFamily="34" charset="0"/>
            <a:cs typeface="Arial" pitchFamily="34" charset="0"/>
          </a:endParaRPr>
        </a:p>
      </dsp:txBody>
      <dsp:txXfrm rot="-5400000">
        <a:off x="3032977" y="2154981"/>
        <a:ext cx="5321272" cy="1306661"/>
      </dsp:txXfrm>
    </dsp:sp>
    <dsp:sp modelId="{93C928AE-97D4-43E9-8E94-9088306198F4}">
      <dsp:nvSpPr>
        <dsp:cNvPr id="0" name=""/>
        <dsp:cNvSpPr/>
      </dsp:nvSpPr>
      <dsp:spPr>
        <a:xfrm>
          <a:off x="0" y="1903289"/>
          <a:ext cx="3032976" cy="18100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" pitchFamily="34" charset="0"/>
              <a:cs typeface="Arial" pitchFamily="34" charset="0"/>
            </a:rPr>
            <a:t>Персональные данные</a:t>
          </a:r>
          <a:endParaRPr lang="ru-RU" sz="2800" kern="1200" dirty="0">
            <a:latin typeface="Arial" pitchFamily="34" charset="0"/>
            <a:cs typeface="Arial" pitchFamily="34" charset="0"/>
          </a:endParaRPr>
        </a:p>
      </dsp:txBody>
      <dsp:txXfrm>
        <a:off x="88359" y="1991648"/>
        <a:ext cx="2856258" cy="1633326"/>
      </dsp:txXfrm>
    </dsp:sp>
    <dsp:sp modelId="{9968292D-98D7-432E-9239-E651C54D2CA3}">
      <dsp:nvSpPr>
        <dsp:cNvPr id="0" name=""/>
        <dsp:cNvSpPr/>
      </dsp:nvSpPr>
      <dsp:spPr>
        <a:xfrm rot="5400000">
          <a:off x="5004938" y="2012879"/>
          <a:ext cx="1448035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>
              <a:latin typeface="Arial" pitchFamily="34" charset="0"/>
              <a:cs typeface="Arial" pitchFamily="34" charset="0"/>
            </a:rPr>
            <a:t>Данные признаки устанавливаются участникам на вкладке «Параметры».</a:t>
          </a:r>
          <a:endParaRPr lang="ru-RU" sz="1600" b="1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b="0" kern="1200" dirty="0" smtClean="0">
              <a:latin typeface="Arial" pitchFamily="34" charset="0"/>
              <a:cs typeface="Arial" pitchFamily="34" charset="0"/>
            </a:rPr>
            <a:t>Отметка о прохождении обучения в учреждении закрытого типа устанавливается в подразделе </a:t>
          </a:r>
          <a:r>
            <a:rPr lang="ru-RU" sz="1600" b="1" kern="1200" dirty="0" smtClean="0">
              <a:latin typeface="Arial" pitchFamily="34" charset="0"/>
              <a:cs typeface="Arial" pitchFamily="34" charset="0"/>
            </a:rPr>
            <a:t>«Дополнительные параметры»</a:t>
          </a:r>
          <a:endParaRPr lang="ru-RU" sz="16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3032977" y="4055528"/>
        <a:ext cx="5321272" cy="1306661"/>
      </dsp:txXfrm>
    </dsp:sp>
    <dsp:sp modelId="{75104F31-B34F-468F-8202-91D3CA078C57}">
      <dsp:nvSpPr>
        <dsp:cNvPr id="0" name=""/>
        <dsp:cNvSpPr/>
      </dsp:nvSpPr>
      <dsp:spPr>
        <a:xfrm>
          <a:off x="0" y="3803836"/>
          <a:ext cx="3032976" cy="18100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Arial" pitchFamily="34" charset="0"/>
              <a:cs typeface="Arial" pitchFamily="34" charset="0"/>
            </a:rPr>
            <a:t>Принцип рассадки, форма ГИА, ОВЗ, ГУФСИН</a:t>
          </a:r>
          <a:endParaRPr lang="ru-RU" sz="2800" kern="1200" dirty="0">
            <a:latin typeface="Arial" pitchFamily="34" charset="0"/>
            <a:cs typeface="Arial" pitchFamily="34" charset="0"/>
          </a:endParaRPr>
        </a:p>
      </dsp:txBody>
      <dsp:txXfrm>
        <a:off x="88359" y="3892195"/>
        <a:ext cx="2856258" cy="16333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633A1-D6C5-451F-B50C-E83DFE7EDE56}">
      <dsp:nvSpPr>
        <dsp:cNvPr id="0" name=""/>
        <dsp:cNvSpPr/>
      </dsp:nvSpPr>
      <dsp:spPr>
        <a:xfrm rot="5400000">
          <a:off x="5188137" y="-2017144"/>
          <a:ext cx="1081638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latin typeface="Arial" pitchFamily="34" charset="0"/>
              <a:cs typeface="Arial" pitchFamily="34" charset="0"/>
            </a:rPr>
            <a:t>Вносим: 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код ППЭ, наименование, вместимость, количество аудиторий, наличие аудиторий с возможностью </a:t>
          </a:r>
          <a:r>
            <a:rPr lang="ru-RU" sz="1300" kern="1200" dirty="0" err="1" smtClean="0">
              <a:latin typeface="Arial" pitchFamily="34" charset="0"/>
              <a:cs typeface="Arial" pitchFamily="34" charset="0"/>
            </a:rPr>
            <a:t>спецрассадки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, наличие лабораторий</a:t>
          </a:r>
          <a:endParaRPr lang="ru-RU" sz="13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latin typeface="Arial" pitchFamily="34" charset="0"/>
              <a:cs typeface="Arial" pitchFamily="34" charset="0"/>
            </a:rPr>
            <a:t>Проверяем: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 соответствие внесенной информации действительности</a:t>
          </a:r>
          <a:endParaRPr lang="ru-RU" sz="1300" kern="1200" dirty="0">
            <a:latin typeface="Arial" pitchFamily="34" charset="0"/>
            <a:cs typeface="Arial" pitchFamily="34" charset="0"/>
          </a:endParaRPr>
        </a:p>
      </dsp:txBody>
      <dsp:txXfrm rot="-5400000">
        <a:off x="3032977" y="190817"/>
        <a:ext cx="5339158" cy="976036"/>
      </dsp:txXfrm>
    </dsp:sp>
    <dsp:sp modelId="{2AEE1F2E-19BE-41BB-B37B-0F17090C241E}">
      <dsp:nvSpPr>
        <dsp:cNvPr id="0" name=""/>
        <dsp:cNvSpPr/>
      </dsp:nvSpPr>
      <dsp:spPr>
        <a:xfrm>
          <a:off x="0" y="2811"/>
          <a:ext cx="3032976" cy="135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Arial" pitchFamily="34" charset="0"/>
              <a:cs typeface="Arial" pitchFamily="34" charset="0"/>
            </a:rPr>
            <a:t>Параметры</a:t>
          </a:r>
          <a:endParaRPr lang="ru-RU" sz="2500" kern="1200" dirty="0">
            <a:latin typeface="Arial" pitchFamily="34" charset="0"/>
            <a:cs typeface="Arial" pitchFamily="34" charset="0"/>
          </a:endParaRPr>
        </a:p>
      </dsp:txBody>
      <dsp:txXfrm>
        <a:off x="66002" y="68813"/>
        <a:ext cx="2900972" cy="1220044"/>
      </dsp:txXfrm>
    </dsp:sp>
    <dsp:sp modelId="{024CABFF-A62D-48B5-ACEC-5E55FC6F9F31}">
      <dsp:nvSpPr>
        <dsp:cNvPr id="0" name=""/>
        <dsp:cNvSpPr/>
      </dsp:nvSpPr>
      <dsp:spPr>
        <a:xfrm rot="5400000">
          <a:off x="5188137" y="-597493"/>
          <a:ext cx="1081638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latin typeface="Arial" pitchFamily="34" charset="0"/>
              <a:cs typeface="Arial" pitchFamily="34" charset="0"/>
            </a:rPr>
            <a:t>Вносим: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 форма ГИА, возможность проведения экзаменов в устной форме, тип ППЭ (при необходимости), наличие онлайн видеонаблюдения</a:t>
          </a:r>
          <a:endParaRPr lang="ru-RU" sz="1300" kern="1200" dirty="0">
            <a:latin typeface="Arial" pitchFamily="34" charset="0"/>
            <a:cs typeface="Arial" pitchFamily="34" charset="0"/>
          </a:endParaRPr>
        </a:p>
      </dsp:txBody>
      <dsp:txXfrm rot="-5400000">
        <a:off x="3032977" y="1610468"/>
        <a:ext cx="5339158" cy="976036"/>
      </dsp:txXfrm>
    </dsp:sp>
    <dsp:sp modelId="{93C928AE-97D4-43E9-8E94-9088306198F4}">
      <dsp:nvSpPr>
        <dsp:cNvPr id="0" name=""/>
        <dsp:cNvSpPr/>
      </dsp:nvSpPr>
      <dsp:spPr>
        <a:xfrm>
          <a:off x="0" y="1422462"/>
          <a:ext cx="3032976" cy="135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Arial" pitchFamily="34" charset="0"/>
              <a:cs typeface="Arial" pitchFamily="34" charset="0"/>
            </a:rPr>
            <a:t>Дополнительные параметры</a:t>
          </a:r>
          <a:endParaRPr lang="ru-RU" sz="2500" kern="1200" dirty="0">
            <a:latin typeface="Arial" pitchFamily="34" charset="0"/>
            <a:cs typeface="Arial" pitchFamily="34" charset="0"/>
          </a:endParaRPr>
        </a:p>
      </dsp:txBody>
      <dsp:txXfrm>
        <a:off x="66002" y="1488464"/>
        <a:ext cx="2900972" cy="1220044"/>
      </dsp:txXfrm>
    </dsp:sp>
    <dsp:sp modelId="{9968292D-98D7-432E-9239-E651C54D2CA3}">
      <dsp:nvSpPr>
        <dsp:cNvPr id="0" name=""/>
        <dsp:cNvSpPr/>
      </dsp:nvSpPr>
      <dsp:spPr>
        <a:xfrm rot="5400000">
          <a:off x="5188137" y="822158"/>
          <a:ext cx="1081638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latin typeface="Arial" pitchFamily="34" charset="0"/>
              <a:cs typeface="Arial" pitchFamily="34" charset="0"/>
            </a:rPr>
            <a:t>Вносим: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 адрес, телефоны, адреса электронной почты</a:t>
          </a:r>
          <a:endParaRPr lang="ru-RU" sz="13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latin typeface="Arial" pitchFamily="34" charset="0"/>
              <a:cs typeface="Arial" pitchFamily="34" charset="0"/>
            </a:rPr>
            <a:t>Проверяем: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 актуальность контактной информации</a:t>
          </a:r>
          <a:endParaRPr lang="ru-RU" sz="1300" kern="1200" dirty="0">
            <a:latin typeface="Arial" pitchFamily="34" charset="0"/>
            <a:cs typeface="Arial" pitchFamily="34" charset="0"/>
          </a:endParaRPr>
        </a:p>
      </dsp:txBody>
      <dsp:txXfrm rot="-5400000">
        <a:off x="3032977" y="3030120"/>
        <a:ext cx="5339158" cy="976036"/>
      </dsp:txXfrm>
    </dsp:sp>
    <dsp:sp modelId="{75104F31-B34F-468F-8202-91D3CA078C57}">
      <dsp:nvSpPr>
        <dsp:cNvPr id="0" name=""/>
        <dsp:cNvSpPr/>
      </dsp:nvSpPr>
      <dsp:spPr>
        <a:xfrm>
          <a:off x="0" y="2842113"/>
          <a:ext cx="3032976" cy="135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Arial" pitchFamily="34" charset="0"/>
              <a:cs typeface="Arial" pitchFamily="34" charset="0"/>
            </a:rPr>
            <a:t>Адресная часть</a:t>
          </a:r>
          <a:endParaRPr lang="ru-RU" sz="2500" kern="1200" dirty="0">
            <a:latin typeface="Arial" pitchFamily="34" charset="0"/>
            <a:cs typeface="Arial" pitchFamily="34" charset="0"/>
          </a:endParaRPr>
        </a:p>
      </dsp:txBody>
      <dsp:txXfrm>
        <a:off x="66002" y="2908115"/>
        <a:ext cx="2900972" cy="1220044"/>
      </dsp:txXfrm>
    </dsp:sp>
    <dsp:sp modelId="{3DAFC492-2701-466C-892B-9AE84A10EE74}">
      <dsp:nvSpPr>
        <dsp:cNvPr id="0" name=""/>
        <dsp:cNvSpPr/>
      </dsp:nvSpPr>
      <dsp:spPr>
        <a:xfrm rot="5400000">
          <a:off x="5188137" y="2241809"/>
          <a:ext cx="1081638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latin typeface="Arial" pitchFamily="34" charset="0"/>
              <a:cs typeface="Arial" pitchFamily="34" charset="0"/>
            </a:rPr>
            <a:t>Вносим: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 наименование аудитории. Номер, количество рядов, мест в ряду, принцип рассадки, расположение рядов, форма ГИА</a:t>
          </a:r>
          <a:endParaRPr lang="ru-RU" sz="1300" kern="1200" dirty="0">
            <a:latin typeface="Arial" pitchFamily="34" charset="0"/>
            <a:cs typeface="Arial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b="1" kern="1200" dirty="0" smtClean="0">
              <a:latin typeface="Arial" pitchFamily="34" charset="0"/>
              <a:cs typeface="Arial" pitchFamily="34" charset="0"/>
            </a:rPr>
            <a:t>Проверяем: </a:t>
          </a:r>
          <a:r>
            <a:rPr lang="ru-RU" sz="1300" kern="1200" dirty="0" smtClean="0">
              <a:latin typeface="Arial" pitchFamily="34" charset="0"/>
              <a:cs typeface="Arial" pitchFamily="34" charset="0"/>
            </a:rPr>
            <a:t>соответствие внесенной информации действительности</a:t>
          </a:r>
          <a:endParaRPr lang="ru-RU" sz="1300" kern="1200" dirty="0">
            <a:latin typeface="Arial" pitchFamily="34" charset="0"/>
            <a:cs typeface="Arial" pitchFamily="34" charset="0"/>
          </a:endParaRPr>
        </a:p>
      </dsp:txBody>
      <dsp:txXfrm rot="-5400000">
        <a:off x="3032977" y="4449771"/>
        <a:ext cx="5339158" cy="976036"/>
      </dsp:txXfrm>
    </dsp:sp>
    <dsp:sp modelId="{0C9E1820-AE60-432C-AB7C-BAB974B1F4BC}">
      <dsp:nvSpPr>
        <dsp:cNvPr id="0" name=""/>
        <dsp:cNvSpPr/>
      </dsp:nvSpPr>
      <dsp:spPr>
        <a:xfrm>
          <a:off x="0" y="4261764"/>
          <a:ext cx="3032976" cy="13520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Arial" pitchFamily="34" charset="0"/>
              <a:cs typeface="Arial" pitchFamily="34" charset="0"/>
            </a:rPr>
            <a:t>Аудитории</a:t>
          </a:r>
          <a:endParaRPr lang="ru-RU" sz="2500" kern="1200" dirty="0">
            <a:latin typeface="Arial" pitchFamily="34" charset="0"/>
            <a:cs typeface="Arial" pitchFamily="34" charset="0"/>
          </a:endParaRPr>
        </a:p>
      </dsp:txBody>
      <dsp:txXfrm>
        <a:off x="66002" y="4327766"/>
        <a:ext cx="2900972" cy="12200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7C16F5-0D31-4C95-B8BD-1EC428F602DE}">
      <dsp:nvSpPr>
        <dsp:cNvPr id="0" name=""/>
        <dsp:cNvSpPr/>
      </dsp:nvSpPr>
      <dsp:spPr>
        <a:xfrm>
          <a:off x="2994984" y="15780"/>
          <a:ext cx="4536504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сведения о МОУО, ОО, выпускниках текущего года</a:t>
          </a:r>
          <a:endParaRPr lang="ru-RU" sz="2000" kern="1200" dirty="0">
            <a:latin typeface="Arial" pitchFamily="34" charset="0"/>
            <a:cs typeface="Arial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 сведения о ППЭ (ОГЭ,ГВЭ), аудиторный фонд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2994984" y="257626"/>
        <a:ext cx="3810967" cy="1451073"/>
      </dsp:txXfrm>
    </dsp:sp>
    <dsp:sp modelId="{0F5C6A65-3A25-4716-8B32-3AA40876D77B}">
      <dsp:nvSpPr>
        <dsp:cNvPr id="0" name=""/>
        <dsp:cNvSpPr/>
      </dsp:nvSpPr>
      <dsp:spPr>
        <a:xfrm>
          <a:off x="29351" y="47772"/>
          <a:ext cx="2965633" cy="18402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>
              <a:latin typeface="Arial" pitchFamily="34" charset="0"/>
              <a:cs typeface="Arial" pitchFamily="34" charset="0"/>
            </a:rPr>
            <a:t>до 06.02.2017</a:t>
          </a:r>
          <a:endParaRPr lang="ru-RU" sz="3700" kern="1200" dirty="0">
            <a:latin typeface="Arial" pitchFamily="34" charset="0"/>
            <a:cs typeface="Arial" pitchFamily="34" charset="0"/>
          </a:endParaRPr>
        </a:p>
      </dsp:txBody>
      <dsp:txXfrm>
        <a:off x="119183" y="137604"/>
        <a:ext cx="2785969" cy="1660549"/>
      </dsp:txXfrm>
    </dsp:sp>
    <dsp:sp modelId="{739FE11B-1235-4907-BF6D-1B1F8E5877F7}">
      <dsp:nvSpPr>
        <dsp:cNvPr id="0" name=""/>
        <dsp:cNvSpPr/>
      </dsp:nvSpPr>
      <dsp:spPr>
        <a:xfrm>
          <a:off x="3024336" y="2128738"/>
          <a:ext cx="4536504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Сведения об участниках ГИА всех категорий (выбор предметов, форма ГИА)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3024336" y="2370584"/>
        <a:ext cx="3810967" cy="1451073"/>
      </dsp:txXfrm>
    </dsp:sp>
    <dsp:sp modelId="{3CD1DBA0-05EA-4118-9C1A-6FA3E37EBFF7}">
      <dsp:nvSpPr>
        <dsp:cNvPr id="0" name=""/>
        <dsp:cNvSpPr/>
      </dsp:nvSpPr>
      <dsp:spPr>
        <a:xfrm>
          <a:off x="0" y="2128738"/>
          <a:ext cx="3024336" cy="19347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>
              <a:latin typeface="Arial" pitchFamily="34" charset="0"/>
              <a:cs typeface="Arial" pitchFamily="34" charset="0"/>
            </a:rPr>
            <a:t>до 28.02.2017 </a:t>
          </a:r>
          <a:endParaRPr lang="ru-RU" sz="3700" kern="1200" dirty="0">
            <a:latin typeface="Arial" pitchFamily="34" charset="0"/>
            <a:cs typeface="Arial" pitchFamily="34" charset="0"/>
          </a:endParaRPr>
        </a:p>
      </dsp:txBody>
      <dsp:txXfrm>
        <a:off x="94447" y="2223185"/>
        <a:ext cx="2835442" cy="17458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7C16F5-0D31-4C95-B8BD-1EC428F602DE}">
      <dsp:nvSpPr>
        <dsp:cNvPr id="0" name=""/>
        <dsp:cNvSpPr/>
      </dsp:nvSpPr>
      <dsp:spPr>
        <a:xfrm>
          <a:off x="2994984" y="15780"/>
          <a:ext cx="4536504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latin typeface="Arial" pitchFamily="34" charset="0"/>
              <a:cs typeface="Arial" pitchFamily="34" charset="0"/>
            </a:rPr>
            <a:t>отнесение участника ГИА к категории лиц с ограниченными возможностями здоровья, детей-инвалидов или инвалидов </a:t>
          </a:r>
          <a:endParaRPr lang="ru-RU" sz="1900" kern="1200" dirty="0">
            <a:latin typeface="Arial" pitchFamily="34" charset="0"/>
            <a:cs typeface="Arial" pitchFamily="34" charset="0"/>
          </a:endParaRPr>
        </a:p>
      </dsp:txBody>
      <dsp:txXfrm>
        <a:off x="2994984" y="257626"/>
        <a:ext cx="3810967" cy="1451073"/>
      </dsp:txXfrm>
    </dsp:sp>
    <dsp:sp modelId="{0F5C6A65-3A25-4716-8B32-3AA40876D77B}">
      <dsp:nvSpPr>
        <dsp:cNvPr id="0" name=""/>
        <dsp:cNvSpPr/>
      </dsp:nvSpPr>
      <dsp:spPr>
        <a:xfrm>
          <a:off x="29351" y="47772"/>
          <a:ext cx="2965633" cy="18402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latin typeface="Arial" pitchFamily="34" charset="0"/>
              <a:cs typeface="Arial" pitchFamily="34" charset="0"/>
            </a:rPr>
            <a:t>в течении 2х дней со дня получения сведений</a:t>
          </a:r>
          <a:endParaRPr lang="ru-RU" sz="2900" kern="1200" dirty="0">
            <a:latin typeface="Arial" pitchFamily="34" charset="0"/>
            <a:cs typeface="Arial" pitchFamily="34" charset="0"/>
          </a:endParaRPr>
        </a:p>
      </dsp:txBody>
      <dsp:txXfrm>
        <a:off x="119183" y="137604"/>
        <a:ext cx="2785969" cy="1660549"/>
      </dsp:txXfrm>
    </dsp:sp>
    <dsp:sp modelId="{739FE11B-1235-4907-BF6D-1B1F8E5877F7}">
      <dsp:nvSpPr>
        <dsp:cNvPr id="0" name=""/>
        <dsp:cNvSpPr/>
      </dsp:nvSpPr>
      <dsp:spPr>
        <a:xfrm>
          <a:off x="3024336" y="2128738"/>
          <a:ext cx="4536504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latin typeface="Arial" pitchFamily="34" charset="0"/>
              <a:cs typeface="Arial" pitchFamily="34" charset="0"/>
            </a:rPr>
            <a:t>наличие допуска к прохождению ГИА</a:t>
          </a:r>
          <a:endParaRPr lang="ru-RU" sz="1900" kern="1200" dirty="0">
            <a:latin typeface="Arial" pitchFamily="34" charset="0"/>
            <a:cs typeface="Arial" pitchFamily="34" charset="0"/>
          </a:endParaRPr>
        </a:p>
      </dsp:txBody>
      <dsp:txXfrm>
        <a:off x="3024336" y="2370584"/>
        <a:ext cx="3810967" cy="1451073"/>
      </dsp:txXfrm>
    </dsp:sp>
    <dsp:sp modelId="{3CD1DBA0-05EA-4118-9C1A-6FA3E37EBFF7}">
      <dsp:nvSpPr>
        <dsp:cNvPr id="0" name=""/>
        <dsp:cNvSpPr/>
      </dsp:nvSpPr>
      <dsp:spPr>
        <a:xfrm>
          <a:off x="0" y="2128738"/>
          <a:ext cx="3024336" cy="19347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>
              <a:latin typeface="Arial" pitchFamily="34" charset="0"/>
              <a:cs typeface="Arial" pitchFamily="34" charset="0"/>
            </a:rPr>
            <a:t>не позднее 10 дней до начала ГИА</a:t>
          </a:r>
          <a:endParaRPr lang="ru-RU" sz="2900" kern="1200" dirty="0">
            <a:latin typeface="Arial" pitchFamily="34" charset="0"/>
            <a:cs typeface="Arial" pitchFamily="34" charset="0"/>
          </a:endParaRPr>
        </a:p>
      </dsp:txBody>
      <dsp:txXfrm>
        <a:off x="94447" y="2223185"/>
        <a:ext cx="2835442" cy="17458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306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818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852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65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463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000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37488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3270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4107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464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525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2308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microsoft.com/office/2007/relationships/diagramDrawing" Target="../diagrams/drawing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78695"/>
          </a:xfrm>
        </p:spPr>
        <p:txBody>
          <a:bodyPr>
            <a:normAutofit/>
          </a:bodyPr>
          <a:lstStyle/>
          <a:p>
            <a:r>
              <a:rPr lang="ru-RU" b="1" dirty="0" smtClean="0"/>
              <a:t>Внесение сведений в РИС ГИА9 в 2016-2017 учебном году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2179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03651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Black" pitchFamily="34" charset="0"/>
              </a:rPr>
              <a:t>График внесения сведений в РИС</a:t>
            </a:r>
            <a:endParaRPr lang="ru-RU" b="1" dirty="0">
              <a:latin typeface="Arial Black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611560" y="982040"/>
            <a:ext cx="2965633" cy="1840213"/>
            <a:chOff x="29351" y="47772"/>
            <a:chExt cx="2965633" cy="1840213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9351" y="47772"/>
              <a:ext cx="2965633" cy="184021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Скругленный прямоугольник 4"/>
            <p:cNvSpPr/>
            <p:nvPr/>
          </p:nvSpPr>
          <p:spPr>
            <a:xfrm>
              <a:off x="119183" y="137604"/>
              <a:ext cx="2785969" cy="16605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0" tIns="76200" rIns="152400" bIns="762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4000" kern="1200" dirty="0" smtClean="0"/>
                <a:t>20.03.2017-31.03.2017</a:t>
              </a:r>
              <a:endParaRPr lang="ru-RU" sz="4000" kern="1200" dirty="0"/>
            </a:p>
          </p:txBody>
        </p:sp>
      </p:grpSp>
      <p:grpSp>
        <p:nvGrpSpPr>
          <p:cNvPr id="6" name="Группа 5"/>
          <p:cNvGrpSpPr/>
          <p:nvPr/>
        </p:nvGrpSpPr>
        <p:grpSpPr>
          <a:xfrm>
            <a:off x="3581805" y="953927"/>
            <a:ext cx="4896544" cy="1934765"/>
            <a:chOff x="2999257" y="110382"/>
            <a:chExt cx="4536504" cy="1934765"/>
          </a:xfrm>
        </p:grpSpPr>
        <p:sp>
          <p:nvSpPr>
            <p:cNvPr id="7" name="Стрелка вправо 6"/>
            <p:cNvSpPr/>
            <p:nvPr/>
          </p:nvSpPr>
          <p:spPr>
            <a:xfrm>
              <a:off x="2999257" y="110382"/>
              <a:ext cx="4536504" cy="1934765"/>
            </a:xfrm>
            <a:prstGeom prst="rightArrow">
              <a:avLst>
                <a:gd name="adj1" fmla="val 75000"/>
                <a:gd name="adj2" fmla="val 50000"/>
              </a:avLst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Стрелка вправо 4"/>
            <p:cNvSpPr/>
            <p:nvPr/>
          </p:nvSpPr>
          <p:spPr>
            <a:xfrm>
              <a:off x="3074840" y="388982"/>
              <a:ext cx="3651256" cy="11883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marL="228600" lvl="1" indent="-22860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ru-RU" sz="2400" kern="1200" dirty="0" smtClean="0"/>
                <a:t>актуализация внесения сведений о ППЭ, участниках ГИА, распределении участников ГИА по ППЭ</a:t>
              </a:r>
              <a:endParaRPr lang="ru-RU" sz="2400" kern="12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51520" y="3501008"/>
            <a:ext cx="864095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400" b="1" dirty="0">
                <a:solidFill>
                  <a:schemeClr val="accent2"/>
                </a:solidFill>
                <a:latin typeface="Arial Black" panose="020B0A04020102020204" pitchFamily="34" charset="0"/>
              </a:rPr>
              <a:t>ВАЖНО!</a:t>
            </a:r>
            <a:endParaRPr lang="ru-RU" altLang="ru-RU" sz="2400" b="1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algn="ctr"/>
            <a:r>
              <a:rPr lang="ru-RU" altLang="ru-RU" sz="2400" b="1" dirty="0">
                <a:solidFill>
                  <a:schemeClr val="accent2"/>
                </a:solidFill>
                <a:latin typeface="Arial" panose="020B0604020202020204" pitchFamily="34" charset="0"/>
              </a:rPr>
              <a:t>Актуализация сведений – не изменение перечня сдаваемых предметов и формы ГИА</a:t>
            </a:r>
          </a:p>
          <a:p>
            <a:pPr algn="ctr"/>
            <a:endParaRPr lang="ru-RU" alt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 01.04.2017 г. производится  блокировка РИС.</a:t>
            </a:r>
          </a:p>
          <a:p>
            <a:pPr algn="ctr"/>
            <a:endParaRPr lang="ru-RU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Внесение изменений возможно только при наличии </a:t>
            </a:r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уважительной</a:t>
            </a:r>
            <a:r>
              <a:rPr lang="ru-RU" alt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причины через официальное письмо от главы администрации МСУ министру общего и профессионального образования РО. </a:t>
            </a:r>
          </a:p>
        </p:txBody>
      </p:sp>
    </p:spTree>
    <p:extLst>
      <p:ext uri="{BB962C8B-B14F-4D97-AF65-F5344CB8AC3E}">
        <p14:creationId xmlns:p14="http://schemas.microsoft.com/office/powerpoint/2010/main" xmlns="" val="2267906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Box 1"/>
          <p:cNvSpPr txBox="1">
            <a:spLocks noChangeArrowheads="1"/>
          </p:cNvSpPr>
          <p:nvPr/>
        </p:nvSpPr>
        <p:spPr bwMode="auto">
          <a:xfrm>
            <a:off x="827584" y="476672"/>
            <a:ext cx="75612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Arial Black" panose="020B0A04020102020204" pitchFamily="34" charset="0"/>
              </a:rPr>
              <a:t>График внесения сведений в РИС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539552" y="1412776"/>
          <a:ext cx="75608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7755072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9572" y="1555198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ВАЖНО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23728" y="2236117"/>
            <a:ext cx="4968552" cy="10058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Внесение изменений в РИС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3458005"/>
            <a:ext cx="7776864" cy="15121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При внесении изменений в РИС необходимо по ЗСПД на адрес </a:t>
            </a:r>
            <a:r>
              <a:rPr lang="ru-RU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АРМ ГИА9-2</a:t>
            </a:r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вместе с файлом экспорта направлять описание вносимых изменений в установленном формате.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9877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03651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Black" pitchFamily="34" charset="0"/>
              </a:rPr>
              <a:t>График внесения сведений в РИС</a:t>
            </a:r>
            <a:endParaRPr lang="ru-RU" b="1" dirty="0">
              <a:latin typeface="Arial Black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6625870"/>
              </p:ext>
            </p:extLst>
          </p:nvPr>
        </p:nvGraphicFramePr>
        <p:xfrm>
          <a:off x="323528" y="693911"/>
          <a:ext cx="8496944" cy="58591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729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199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6762"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u="none" strike="noStrike" dirty="0">
                          <a:effectLst/>
                        </a:rPr>
                        <a:t> </a:t>
                      </a:r>
                      <a:endParaRPr lang="ru-RU" sz="7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038" marR="6038" marT="603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Категория информации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Срок внесения сведений в региональную информационную систему (РИС), ОИВ и ОМС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389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СБОР СВЕДЕНИЙ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vert="vert27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Сведения об ОИВ субъекта Российской Федерации, РЦОИ, Учредителях ОО за пределами РФ, </a:t>
                      </a:r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МОУО, ОО, о выпускниках текущего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06.02.2017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50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сведения о ППЭ в форме ОГЭ, ГВЭ ,  включая информацию об аудиторном фонде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06.02.2017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9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сведения об участниках ГИА всех категорий с указанием перечня общеобразовательных предметов, выбранных для сдачи ГИА, сведения о форме ГИА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28.02.2017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11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актуализация внесения сведений о ППЭ, участниках ГИА и распределении участников ГИА по ППЭ*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20.03.17 - 31.03.17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9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отнесение участника ГИА к категории лиц с ограниченными возможностями здоровья, детей-инвалидов или инвалидов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 </a:t>
                      </a:r>
                      <a:r>
                        <a:rPr lang="ru-RU" sz="11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течение </a:t>
                      </a: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 дней со дня получения сведений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3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сведения о работниках ППЭ в форме ОГЭ, ГВЭ (руководители, организаторы, ассистенты) реквизиты акта ОИВ для ГИА. Сведения о членах территориальных экзаменационных комиссий (ТЭК).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9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сведения об общественных наблюдателях, реквизиты акта ОИВ для ГИА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50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наличие допуска к прохождению ГИА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не позднее 10  дней до начала ГИА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46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сведения о членах областных и территориальных предметных комиссий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509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ПЛАНИРОВАНИЕ ГИА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vert="vert27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1" u="sng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 всех этапах проведения экзаменов</a:t>
                      </a:r>
                      <a:endParaRPr lang="ru-RU" sz="1100" b="1" i="0" u="sng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50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распределение участников ГИА по ППЭ, выделенным для проведения ГИА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50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распределение работников по ППЭ, выделенным для проведения ГИА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16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распределение общественных наблюдателей по ППЭ, выделенным для проведения ГИА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81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назначение членов территориальных экзаменационных комиссий (ТЭК)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888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назначение членов территориальных предметных комиссий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27.03.2017; 25.04.2017</a:t>
                      </a:r>
                      <a:b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1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(в зависимости от этапа)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038" marR="6038" marT="6038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64381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065280623"/>
              </p:ext>
            </p:extLst>
          </p:nvPr>
        </p:nvGraphicFramePr>
        <p:xfrm>
          <a:off x="395536" y="692696"/>
          <a:ext cx="8568952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911986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24544" y="188640"/>
            <a:ext cx="9649072" cy="6480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7994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565741788"/>
              </p:ext>
            </p:extLst>
          </p:nvPr>
        </p:nvGraphicFramePr>
        <p:xfrm>
          <a:off x="395536" y="908720"/>
          <a:ext cx="842493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9512" y="404664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</a:rPr>
              <a:t>Вопросы по Разделу</a:t>
            </a:r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Региональные справочники: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ОИВ, ГЭК(РЭК),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РЦОИ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484784"/>
            <a:ext cx="3024336" cy="44644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noFill/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xmlns="" val="4290942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4044069592"/>
              </p:ext>
            </p:extLst>
          </p:nvPr>
        </p:nvGraphicFramePr>
        <p:xfrm>
          <a:off x="395536" y="908720"/>
          <a:ext cx="842493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33265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Black" pitchFamily="34" charset="0"/>
              </a:rPr>
              <a:t>Раздел: Участники (на 06.02.17)</a:t>
            </a:r>
            <a:endParaRPr lang="ru-RU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23624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66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349150953"/>
              </p:ext>
            </p:extLst>
          </p:nvPr>
        </p:nvGraphicFramePr>
        <p:xfrm>
          <a:off x="395536" y="908720"/>
          <a:ext cx="842493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27584" y="33265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Black" pitchFamily="34" charset="0"/>
              </a:rPr>
              <a:t>Раздел: ППЭ</a:t>
            </a:r>
            <a:endParaRPr lang="ru-RU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0160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303651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Arial Black" pitchFamily="34" charset="0"/>
              </a:rPr>
              <a:t>График внесения сведений в РИС</a:t>
            </a:r>
            <a:endParaRPr lang="ru-RU" b="1" dirty="0">
              <a:latin typeface="Arial Black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027297247"/>
              </p:ext>
            </p:extLst>
          </p:nvPr>
        </p:nvGraphicFramePr>
        <p:xfrm>
          <a:off x="539552" y="1412776"/>
          <a:ext cx="756084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851107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506</TotalTime>
  <Words>786</Words>
  <Application>Microsoft Office PowerPoint</Application>
  <PresentationFormat>Экран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Внесение сведений в РИС ГИА9 в 2016-2017 учебном году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tkorsunova</dc:creator>
  <cp:lastModifiedBy>Евгений Назаренко</cp:lastModifiedBy>
  <cp:revision>46</cp:revision>
  <dcterms:created xsi:type="dcterms:W3CDTF">2016-12-20T10:30:02Z</dcterms:created>
  <dcterms:modified xsi:type="dcterms:W3CDTF">2017-01-27T16:00:03Z</dcterms:modified>
</cp:coreProperties>
</file>