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Default Extension="xlsx" ContentType="application/vnd.openxmlformats-officedocument.spreadsheetml.sheet"/>
  <Override PartName="/ppt/charts/chart3.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6" r:id="rId1"/>
  </p:sldMasterIdLst>
  <p:sldIdLst>
    <p:sldId id="256" r:id="rId2"/>
    <p:sldId id="350" r:id="rId3"/>
    <p:sldId id="257" r:id="rId4"/>
    <p:sldId id="345" r:id="rId5"/>
    <p:sldId id="348" r:id="rId6"/>
    <p:sldId id="346" r:id="rId7"/>
    <p:sldId id="328" r:id="rId8"/>
    <p:sldId id="281" r:id="rId9"/>
    <p:sldId id="279" r:id="rId10"/>
    <p:sldId id="259" r:id="rId11"/>
    <p:sldId id="283" r:id="rId12"/>
    <p:sldId id="260" r:id="rId13"/>
    <p:sldId id="337" r:id="rId14"/>
    <p:sldId id="332" r:id="rId15"/>
    <p:sldId id="269" r:id="rId16"/>
    <p:sldId id="353" r:id="rId17"/>
    <p:sldId id="335" r:id="rId18"/>
    <p:sldId id="280" r:id="rId19"/>
    <p:sldId id="285" r:id="rId20"/>
    <p:sldId id="263" r:id="rId21"/>
    <p:sldId id="354" r:id="rId22"/>
    <p:sldId id="266" r:id="rId23"/>
    <p:sldId id="267" r:id="rId24"/>
    <p:sldId id="268" r:id="rId25"/>
    <p:sldId id="306" r:id="rId26"/>
    <p:sldId id="272" r:id="rId27"/>
    <p:sldId id="273" r:id="rId28"/>
    <p:sldId id="307" r:id="rId29"/>
    <p:sldId id="340" r:id="rId30"/>
    <p:sldId id="308" r:id="rId31"/>
    <p:sldId id="310" r:id="rId32"/>
    <p:sldId id="311" r:id="rId33"/>
    <p:sldId id="309" r:id="rId34"/>
    <p:sldId id="312" r:id="rId35"/>
    <p:sldId id="313" r:id="rId36"/>
    <p:sldId id="314" r:id="rId37"/>
    <p:sldId id="362" r:id="rId38"/>
    <p:sldId id="315" r:id="rId39"/>
    <p:sldId id="358" r:id="rId40"/>
    <p:sldId id="317" r:id="rId41"/>
    <p:sldId id="318" r:id="rId42"/>
    <p:sldId id="363" r:id="rId43"/>
    <p:sldId id="333" r:id="rId44"/>
    <p:sldId id="264" r:id="rId45"/>
    <p:sldId id="356" r:id="rId46"/>
    <p:sldId id="329" r:id="rId47"/>
    <p:sldId id="338" r:id="rId48"/>
    <p:sldId id="320" r:id="rId49"/>
    <p:sldId id="359" r:id="rId50"/>
    <p:sldId id="322" r:id="rId51"/>
    <p:sldId id="323" r:id="rId52"/>
    <p:sldId id="361" r:id="rId53"/>
    <p:sldId id="324" r:id="rId54"/>
    <p:sldId id="325" r:id="rId55"/>
    <p:sldId id="326" r:id="rId56"/>
    <p:sldId id="327" r:id="rId57"/>
    <p:sldId id="355" r:id="rId58"/>
    <p:sldId id="339" r:id="rId59"/>
    <p:sldId id="334" r:id="rId60"/>
    <p:sldId id="341" r:id="rId61"/>
    <p:sldId id="286" r:id="rId62"/>
    <p:sldId id="288" r:id="rId63"/>
    <p:sldId id="289" r:id="rId64"/>
    <p:sldId id="290" r:id="rId65"/>
    <p:sldId id="291" r:id="rId66"/>
    <p:sldId id="292" r:id="rId67"/>
    <p:sldId id="293" r:id="rId68"/>
    <p:sldId id="344" r:id="rId69"/>
    <p:sldId id="305" r:id="rId70"/>
    <p:sldId id="300" r:id="rId71"/>
    <p:sldId id="297" r:id="rId72"/>
    <p:sldId id="298" r:id="rId73"/>
    <p:sldId id="299" r:id="rId74"/>
    <p:sldId id="301" r:id="rId75"/>
    <p:sldId id="302" r:id="rId76"/>
    <p:sldId id="343" r:id="rId77"/>
    <p:sldId id="342" r:id="rId78"/>
    <p:sldId id="303" r:id="rId79"/>
    <p:sldId id="304" r:id="rId80"/>
    <p:sldId id="349" r:id="rId8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17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986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barChart>
        <c:barDir val="col"/>
        <c:grouping val="clustered"/>
        <c:ser>
          <c:idx val="0"/>
          <c:order val="0"/>
          <c:tx>
            <c:strRef>
              <c:f>Лист1!$B$1</c:f>
              <c:strCache>
                <c:ptCount val="1"/>
                <c:pt idx="0">
                  <c:v>Ряд 1</c:v>
                </c:pt>
              </c:strCache>
            </c:strRef>
          </c:tx>
          <c:dLbls>
            <c:showVal val="1"/>
          </c:dLbls>
          <c:cat>
            <c:strRef>
              <c:f>Лист1!$A$2:$A$28</c:f>
              <c:strCache>
                <c:ptCount val="27"/>
                <c:pt idx="0">
                  <c:v>багаевский </c:v>
                </c:pt>
                <c:pt idx="1">
                  <c:v>батайск</c:v>
                </c:pt>
                <c:pt idx="2">
                  <c:v>веселовский</c:v>
                </c:pt>
                <c:pt idx="3">
                  <c:v>вологодонск</c:v>
                </c:pt>
                <c:pt idx="4">
                  <c:v>донецк</c:v>
                </c:pt>
                <c:pt idx="5">
                  <c:v>егорлыкский</c:v>
                </c:pt>
                <c:pt idx="6">
                  <c:v>зверево</c:v>
                </c:pt>
                <c:pt idx="7">
                  <c:v>зерноградский</c:v>
                </c:pt>
                <c:pt idx="8">
                  <c:v>кашарский</c:v>
                </c:pt>
                <c:pt idx="9">
                  <c:v>константиновсикий</c:v>
                </c:pt>
                <c:pt idx="10">
                  <c:v>миллеровский</c:v>
                </c:pt>
                <c:pt idx="11">
                  <c:v>неклиновсикий</c:v>
                </c:pt>
                <c:pt idx="12">
                  <c:v>новочеркасск</c:v>
                </c:pt>
                <c:pt idx="13">
                  <c:v>орловский</c:v>
                </c:pt>
                <c:pt idx="14">
                  <c:v>ворошиловский</c:v>
                </c:pt>
                <c:pt idx="15">
                  <c:v>железнодорожный</c:v>
                </c:pt>
                <c:pt idx="16">
                  <c:v>октябрьский</c:v>
                </c:pt>
                <c:pt idx="17">
                  <c:v>первомайский</c:v>
                </c:pt>
                <c:pt idx="18">
                  <c:v>пролетарский</c:v>
                </c:pt>
                <c:pt idx="19">
                  <c:v>сальский</c:v>
                </c:pt>
                <c:pt idx="20">
                  <c:v>семикаракорский</c:v>
                </c:pt>
                <c:pt idx="21">
                  <c:v>таганрог</c:v>
                </c:pt>
                <c:pt idx="22">
                  <c:v>тарасовский</c:v>
                </c:pt>
                <c:pt idx="23">
                  <c:v>цимлянский</c:v>
                </c:pt>
                <c:pt idx="24">
                  <c:v>шахты</c:v>
                </c:pt>
                <c:pt idx="26">
                  <c:v>РО</c:v>
                </c:pt>
              </c:strCache>
            </c:strRef>
          </c:cat>
          <c:val>
            <c:numRef>
              <c:f>Лист1!$B$2:$B$28</c:f>
              <c:numCache>
                <c:formatCode>General</c:formatCode>
                <c:ptCount val="27"/>
                <c:pt idx="0">
                  <c:v>4.5999999999999996</c:v>
                </c:pt>
                <c:pt idx="1">
                  <c:v>3.64</c:v>
                </c:pt>
                <c:pt idx="2">
                  <c:v>5</c:v>
                </c:pt>
                <c:pt idx="3">
                  <c:v>3.8499999999999988</c:v>
                </c:pt>
                <c:pt idx="4">
                  <c:v>3.25</c:v>
                </c:pt>
                <c:pt idx="5">
                  <c:v>5</c:v>
                </c:pt>
                <c:pt idx="6">
                  <c:v>5</c:v>
                </c:pt>
                <c:pt idx="7">
                  <c:v>3.6</c:v>
                </c:pt>
                <c:pt idx="8">
                  <c:v>5</c:v>
                </c:pt>
                <c:pt idx="9">
                  <c:v>4</c:v>
                </c:pt>
                <c:pt idx="10">
                  <c:v>3.5</c:v>
                </c:pt>
                <c:pt idx="11">
                  <c:v>3.3</c:v>
                </c:pt>
                <c:pt idx="12">
                  <c:v>4.33</c:v>
                </c:pt>
                <c:pt idx="13">
                  <c:v>4.67</c:v>
                </c:pt>
                <c:pt idx="14">
                  <c:v>4.17</c:v>
                </c:pt>
                <c:pt idx="15">
                  <c:v>5</c:v>
                </c:pt>
                <c:pt idx="16">
                  <c:v>4.5</c:v>
                </c:pt>
                <c:pt idx="17">
                  <c:v>4.67</c:v>
                </c:pt>
                <c:pt idx="18">
                  <c:v>4.8</c:v>
                </c:pt>
                <c:pt idx="19">
                  <c:v>3</c:v>
                </c:pt>
                <c:pt idx="20">
                  <c:v>3</c:v>
                </c:pt>
                <c:pt idx="21">
                  <c:v>5</c:v>
                </c:pt>
                <c:pt idx="22">
                  <c:v>4</c:v>
                </c:pt>
                <c:pt idx="23">
                  <c:v>4</c:v>
                </c:pt>
                <c:pt idx="24">
                  <c:v>3.3299999999999987</c:v>
                </c:pt>
                <c:pt idx="26">
                  <c:v>4.0999999999999996</c:v>
                </c:pt>
              </c:numCache>
            </c:numRef>
          </c:val>
        </c:ser>
        <c:axId val="137437952"/>
        <c:axId val="137439488"/>
      </c:barChart>
      <c:catAx>
        <c:axId val="137437952"/>
        <c:scaling>
          <c:orientation val="minMax"/>
        </c:scaling>
        <c:axPos val="b"/>
        <c:tickLblPos val="nextTo"/>
        <c:txPr>
          <a:bodyPr/>
          <a:lstStyle/>
          <a:p>
            <a:pPr>
              <a:defRPr b="1">
                <a:solidFill>
                  <a:schemeClr val="accent6">
                    <a:lumMod val="50000"/>
                  </a:schemeClr>
                </a:solidFill>
                <a:latin typeface="Times New Roman" pitchFamily="18" charset="0"/>
                <a:cs typeface="Times New Roman" pitchFamily="18" charset="0"/>
              </a:defRPr>
            </a:pPr>
            <a:endParaRPr lang="ru-RU"/>
          </a:p>
        </c:txPr>
        <c:crossAx val="137439488"/>
        <c:crosses val="autoZero"/>
        <c:auto val="1"/>
        <c:lblAlgn val="ctr"/>
        <c:lblOffset val="100"/>
      </c:catAx>
      <c:valAx>
        <c:axId val="137439488"/>
        <c:scaling>
          <c:orientation val="minMax"/>
        </c:scaling>
        <c:axPos val="l"/>
        <c:majorGridlines/>
        <c:numFmt formatCode="General" sourceLinked="1"/>
        <c:tickLblPos val="nextTo"/>
        <c:txPr>
          <a:bodyPr/>
          <a:lstStyle/>
          <a:p>
            <a:pPr>
              <a:defRPr>
                <a:latin typeface="Times New Roman" pitchFamily="18" charset="0"/>
                <a:cs typeface="Times New Roman" pitchFamily="18" charset="0"/>
              </a:defRPr>
            </a:pPr>
            <a:endParaRPr lang="ru-RU"/>
          </a:p>
        </c:txPr>
        <c:crossAx val="137437952"/>
        <c:crosses val="autoZero"/>
        <c:crossBetween val="between"/>
      </c:valAx>
    </c:plotArea>
    <c:plotVisOnly val="1"/>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barChart>
        <c:barDir val="col"/>
        <c:grouping val="clustered"/>
        <c:ser>
          <c:idx val="0"/>
          <c:order val="0"/>
          <c:tx>
            <c:strRef>
              <c:f>Лист1!$B$1</c:f>
              <c:strCache>
                <c:ptCount val="1"/>
                <c:pt idx="0">
                  <c:v>Ряд 1</c:v>
                </c:pt>
              </c:strCache>
            </c:strRef>
          </c:tx>
          <c:dLbls>
            <c:showVal val="1"/>
          </c:dLbls>
          <c:cat>
            <c:strRef>
              <c:f>Лист1!$A$2:$A$28</c:f>
              <c:strCache>
                <c:ptCount val="27"/>
                <c:pt idx="0">
                  <c:v>багаевский </c:v>
                </c:pt>
                <c:pt idx="1">
                  <c:v>батайск</c:v>
                </c:pt>
                <c:pt idx="2">
                  <c:v>веселовский</c:v>
                </c:pt>
                <c:pt idx="3">
                  <c:v>вологодонск</c:v>
                </c:pt>
                <c:pt idx="4">
                  <c:v>донецк</c:v>
                </c:pt>
                <c:pt idx="5">
                  <c:v>егорлыкский</c:v>
                </c:pt>
                <c:pt idx="6">
                  <c:v>зверево</c:v>
                </c:pt>
                <c:pt idx="7">
                  <c:v>зерноградский</c:v>
                </c:pt>
                <c:pt idx="8">
                  <c:v>кашарский</c:v>
                </c:pt>
                <c:pt idx="9">
                  <c:v>константиновсикий</c:v>
                </c:pt>
                <c:pt idx="10">
                  <c:v>миллеровский</c:v>
                </c:pt>
                <c:pt idx="11">
                  <c:v>неклиновсикий</c:v>
                </c:pt>
                <c:pt idx="12">
                  <c:v>новочеркасск</c:v>
                </c:pt>
                <c:pt idx="13">
                  <c:v>орловский</c:v>
                </c:pt>
                <c:pt idx="14">
                  <c:v>ворошиловский</c:v>
                </c:pt>
                <c:pt idx="15">
                  <c:v>железнодорожный</c:v>
                </c:pt>
                <c:pt idx="16">
                  <c:v>октябрьский</c:v>
                </c:pt>
                <c:pt idx="17">
                  <c:v>первомайский</c:v>
                </c:pt>
                <c:pt idx="18">
                  <c:v>пролетарский</c:v>
                </c:pt>
                <c:pt idx="19">
                  <c:v>сальский</c:v>
                </c:pt>
                <c:pt idx="20">
                  <c:v>семикаракорский</c:v>
                </c:pt>
                <c:pt idx="21">
                  <c:v>таганрог</c:v>
                </c:pt>
                <c:pt idx="22">
                  <c:v>тарасовский</c:v>
                </c:pt>
                <c:pt idx="23">
                  <c:v>цимлянский</c:v>
                </c:pt>
                <c:pt idx="24">
                  <c:v>шахты</c:v>
                </c:pt>
                <c:pt idx="26">
                  <c:v>РО</c:v>
                </c:pt>
              </c:strCache>
            </c:strRef>
          </c:cat>
          <c:val>
            <c:numRef>
              <c:f>Лист1!$B$2:$B$28</c:f>
              <c:numCache>
                <c:formatCode>General</c:formatCode>
                <c:ptCount val="27"/>
                <c:pt idx="0">
                  <c:v>5</c:v>
                </c:pt>
                <c:pt idx="1">
                  <c:v>14</c:v>
                </c:pt>
                <c:pt idx="2">
                  <c:v>1</c:v>
                </c:pt>
                <c:pt idx="3">
                  <c:v>20</c:v>
                </c:pt>
                <c:pt idx="4">
                  <c:v>4</c:v>
                </c:pt>
                <c:pt idx="5">
                  <c:v>2</c:v>
                </c:pt>
                <c:pt idx="6">
                  <c:v>1</c:v>
                </c:pt>
                <c:pt idx="7">
                  <c:v>8</c:v>
                </c:pt>
                <c:pt idx="8">
                  <c:v>1</c:v>
                </c:pt>
                <c:pt idx="9">
                  <c:v>2</c:v>
                </c:pt>
                <c:pt idx="10">
                  <c:v>2</c:v>
                </c:pt>
                <c:pt idx="11">
                  <c:v>3</c:v>
                </c:pt>
                <c:pt idx="12">
                  <c:v>9</c:v>
                </c:pt>
                <c:pt idx="13">
                  <c:v>3</c:v>
                </c:pt>
                <c:pt idx="14">
                  <c:v>165</c:v>
                </c:pt>
                <c:pt idx="15">
                  <c:v>3</c:v>
                </c:pt>
                <c:pt idx="16">
                  <c:v>2</c:v>
                </c:pt>
                <c:pt idx="17">
                  <c:v>3</c:v>
                </c:pt>
                <c:pt idx="18">
                  <c:v>65</c:v>
                </c:pt>
                <c:pt idx="19">
                  <c:v>2</c:v>
                </c:pt>
                <c:pt idx="20">
                  <c:v>1</c:v>
                </c:pt>
                <c:pt idx="21">
                  <c:v>4</c:v>
                </c:pt>
                <c:pt idx="22">
                  <c:v>1</c:v>
                </c:pt>
                <c:pt idx="23">
                  <c:v>1</c:v>
                </c:pt>
                <c:pt idx="24">
                  <c:v>3</c:v>
                </c:pt>
                <c:pt idx="26">
                  <c:v>325</c:v>
                </c:pt>
              </c:numCache>
            </c:numRef>
          </c:val>
        </c:ser>
        <c:axId val="132521344"/>
        <c:axId val="132539520"/>
      </c:barChart>
      <c:catAx>
        <c:axId val="132521344"/>
        <c:scaling>
          <c:orientation val="minMax"/>
        </c:scaling>
        <c:axPos val="b"/>
        <c:tickLblPos val="nextTo"/>
        <c:txPr>
          <a:bodyPr/>
          <a:lstStyle/>
          <a:p>
            <a:pPr>
              <a:defRPr b="1">
                <a:solidFill>
                  <a:schemeClr val="accent6">
                    <a:lumMod val="50000"/>
                  </a:schemeClr>
                </a:solidFill>
                <a:latin typeface="Times New Roman" pitchFamily="18" charset="0"/>
                <a:cs typeface="Times New Roman" pitchFamily="18" charset="0"/>
              </a:defRPr>
            </a:pPr>
            <a:endParaRPr lang="ru-RU"/>
          </a:p>
        </c:txPr>
        <c:crossAx val="132539520"/>
        <c:crosses val="autoZero"/>
        <c:auto val="1"/>
        <c:lblAlgn val="ctr"/>
        <c:lblOffset val="100"/>
      </c:catAx>
      <c:valAx>
        <c:axId val="132539520"/>
        <c:scaling>
          <c:orientation val="minMax"/>
        </c:scaling>
        <c:axPos val="l"/>
        <c:majorGridlines/>
        <c:numFmt formatCode="General" sourceLinked="1"/>
        <c:tickLblPos val="nextTo"/>
        <c:txPr>
          <a:bodyPr/>
          <a:lstStyle/>
          <a:p>
            <a:pPr>
              <a:defRPr>
                <a:latin typeface="Times New Roman" pitchFamily="18" charset="0"/>
                <a:cs typeface="Times New Roman" pitchFamily="18" charset="0"/>
              </a:defRPr>
            </a:pPr>
            <a:endParaRPr lang="ru-RU"/>
          </a:p>
        </c:txPr>
        <c:crossAx val="132521344"/>
        <c:crosses val="autoZero"/>
        <c:crossBetween val="between"/>
      </c:valAx>
    </c:plotArea>
    <c:plotVisOnly val="1"/>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solidFill>
                  <a:schemeClr val="accent6">
                    <a:lumMod val="50000"/>
                  </a:schemeClr>
                </a:solidFill>
                <a:latin typeface="Times New Roman" pitchFamily="18" charset="0"/>
                <a:cs typeface="Times New Roman" pitchFamily="18" charset="0"/>
              </a:defRPr>
            </a:pPr>
            <a:r>
              <a:rPr lang="ru-RU" dirty="0" smtClean="0">
                <a:solidFill>
                  <a:schemeClr val="accent6">
                    <a:lumMod val="50000"/>
                  </a:schemeClr>
                </a:solidFill>
                <a:latin typeface="Times New Roman" pitchFamily="18" charset="0"/>
                <a:cs typeface="Times New Roman" pitchFamily="18" charset="0"/>
              </a:rPr>
              <a:t>Отметки в % к сдававшим</a:t>
            </a:r>
            <a:endParaRPr lang="ru-RU" dirty="0">
              <a:solidFill>
                <a:schemeClr val="accent6">
                  <a:lumMod val="50000"/>
                </a:schemeClr>
              </a:solidFill>
              <a:latin typeface="Times New Roman" pitchFamily="18" charset="0"/>
              <a:cs typeface="Times New Roman" pitchFamily="18" charset="0"/>
            </a:endParaRPr>
          </a:p>
        </c:rich>
      </c:tx>
      <c:layout/>
    </c:title>
    <c:view3D>
      <c:rotX val="30"/>
      <c:perspective val="30"/>
    </c:view3D>
    <c:plotArea>
      <c:layout>
        <c:manualLayout>
          <c:layoutTarget val="inner"/>
          <c:xMode val="edge"/>
          <c:yMode val="edge"/>
          <c:x val="7.5719354525128832E-2"/>
          <c:y val="0.20559829801010596"/>
          <c:w val="0.78846638961796145"/>
          <c:h val="0.72342895464058377"/>
        </c:manualLayout>
      </c:layout>
      <c:pie3DChart>
        <c:varyColors val="1"/>
        <c:ser>
          <c:idx val="0"/>
          <c:order val="0"/>
          <c:tx>
            <c:strRef>
              <c:f>Лист1!$B$1</c:f>
              <c:strCache>
                <c:ptCount val="1"/>
                <c:pt idx="0">
                  <c:v>отметки</c:v>
                </c:pt>
              </c:strCache>
            </c:strRef>
          </c:tx>
          <c:explosion val="25"/>
          <c:dLbls>
            <c:showVal val="1"/>
            <c:showLeaderLines val="1"/>
          </c:dLbls>
          <c:cat>
            <c:numRef>
              <c:f>Лист1!$A$2:$A$5</c:f>
              <c:numCache>
                <c:formatCode>General</c:formatCode>
                <c:ptCount val="4"/>
                <c:pt idx="0">
                  <c:v>2</c:v>
                </c:pt>
                <c:pt idx="1">
                  <c:v>3</c:v>
                </c:pt>
                <c:pt idx="2">
                  <c:v>4</c:v>
                </c:pt>
                <c:pt idx="3">
                  <c:v>5</c:v>
                </c:pt>
              </c:numCache>
            </c:numRef>
          </c:cat>
          <c:val>
            <c:numRef>
              <c:f>Лист1!$B$2:$B$5</c:f>
              <c:numCache>
                <c:formatCode>General</c:formatCode>
                <c:ptCount val="4"/>
                <c:pt idx="0">
                  <c:v>3.4</c:v>
                </c:pt>
                <c:pt idx="1">
                  <c:v>18.8</c:v>
                </c:pt>
                <c:pt idx="2">
                  <c:v>41.8</c:v>
                </c:pt>
                <c:pt idx="3">
                  <c:v>36</c:v>
                </c:pt>
              </c:numCache>
            </c:numRef>
          </c:val>
        </c:ser>
      </c:pie3DChart>
    </c:plotArea>
    <c:legend>
      <c:legendPos val="r"/>
      <c:layout/>
      <c:txPr>
        <a:bodyPr/>
        <a:lstStyle/>
        <a:p>
          <a:pPr>
            <a:defRPr>
              <a:solidFill>
                <a:schemeClr val="accent6">
                  <a:lumMod val="50000"/>
                </a:schemeClr>
              </a:solidFill>
              <a:latin typeface="Times New Roman" pitchFamily="18" charset="0"/>
              <a:cs typeface="Times New Roman" pitchFamily="18" charset="0"/>
            </a:defRPr>
          </a:pPr>
          <a:endParaRPr lang="ru-RU"/>
        </a:p>
      </c:txPr>
    </c:legend>
    <c:plotVisOnly val="1"/>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title>
      <c:layout/>
      <c:txPr>
        <a:bodyPr/>
        <a:lstStyle/>
        <a:p>
          <a:pPr>
            <a:defRPr b="0">
              <a:solidFill>
                <a:schemeClr val="accent6">
                  <a:lumMod val="50000"/>
                </a:schemeClr>
              </a:solidFill>
              <a:latin typeface="Times New Roman" pitchFamily="18" charset="0"/>
              <a:cs typeface="Times New Roman" pitchFamily="18" charset="0"/>
            </a:defRPr>
          </a:pPr>
          <a:endParaRPr lang="ru-RU"/>
        </a:p>
      </c:txPr>
    </c:title>
    <c:view3D>
      <c:rotX val="30"/>
      <c:perspective val="30"/>
    </c:view3D>
    <c:plotArea>
      <c:layout/>
      <c:pie3DChart>
        <c:varyColors val="1"/>
        <c:ser>
          <c:idx val="0"/>
          <c:order val="0"/>
          <c:tx>
            <c:strRef>
              <c:f>Лист1!$B$1</c:f>
              <c:strCache>
                <c:ptCount val="1"/>
                <c:pt idx="0">
                  <c:v>отметки (человек)</c:v>
                </c:pt>
              </c:strCache>
            </c:strRef>
          </c:tx>
          <c:explosion val="25"/>
          <c:dLbls>
            <c:showVal val="1"/>
            <c:showLeaderLines val="1"/>
          </c:dLbls>
          <c:cat>
            <c:numRef>
              <c:f>Лист1!$A$2:$A$5</c:f>
              <c:numCache>
                <c:formatCode>General</c:formatCode>
                <c:ptCount val="4"/>
                <c:pt idx="0">
                  <c:v>2</c:v>
                </c:pt>
                <c:pt idx="1">
                  <c:v>3</c:v>
                </c:pt>
                <c:pt idx="2">
                  <c:v>4</c:v>
                </c:pt>
                <c:pt idx="3">
                  <c:v>5</c:v>
                </c:pt>
              </c:numCache>
            </c:numRef>
          </c:cat>
          <c:val>
            <c:numRef>
              <c:f>Лист1!$B$2:$B$5</c:f>
              <c:numCache>
                <c:formatCode>General</c:formatCode>
                <c:ptCount val="4"/>
                <c:pt idx="0">
                  <c:v>11</c:v>
                </c:pt>
                <c:pt idx="1">
                  <c:v>61</c:v>
                </c:pt>
                <c:pt idx="2">
                  <c:v>136</c:v>
                </c:pt>
                <c:pt idx="3">
                  <c:v>117</c:v>
                </c:pt>
              </c:numCache>
            </c:numRef>
          </c:val>
        </c:ser>
      </c:pie3DChart>
    </c:plotArea>
    <c:legend>
      <c:legendPos val="r"/>
      <c:layout/>
    </c:legend>
    <c:plotVisOnly val="1"/>
  </c:chart>
  <c:txPr>
    <a:bodyPr/>
    <a:lstStyle/>
    <a:p>
      <a:pPr>
        <a:defRPr sz="1800"/>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1AF017-22DA-48EF-BFDD-6A034F0F01E0}" type="doc">
      <dgm:prSet loTypeId="urn:microsoft.com/office/officeart/2005/8/layout/lProcess2" loCatId="list" qsTypeId="urn:microsoft.com/office/officeart/2005/8/quickstyle/simple5" qsCatId="simple" csTypeId="urn:microsoft.com/office/officeart/2005/8/colors/colorful5" csCatId="colorful" phldr="1"/>
      <dgm:spPr/>
      <dgm:t>
        <a:bodyPr/>
        <a:lstStyle/>
        <a:p>
          <a:endParaRPr lang="ru-RU"/>
        </a:p>
      </dgm:t>
    </dgm:pt>
    <dgm:pt modelId="{6B8A33D8-1199-411A-8413-92485C62991D}">
      <dgm:prSet phldrT="[Текст]">
        <dgm:style>
          <a:lnRef idx="1">
            <a:schemeClr val="accent6"/>
          </a:lnRef>
          <a:fillRef idx="2">
            <a:schemeClr val="accent6"/>
          </a:fillRef>
          <a:effectRef idx="1">
            <a:schemeClr val="accent6"/>
          </a:effectRef>
          <a:fontRef idx="minor">
            <a:schemeClr val="dk1"/>
          </a:fontRef>
        </dgm:style>
      </dgm:prSet>
      <dgm:spPr/>
      <dgm:t>
        <a:bodyPr/>
        <a:lstStyle/>
        <a:p>
          <a:r>
            <a:rPr lang="ru-RU" smtClean="0">
              <a:latin typeface="Times New Roman" pitchFamily="18" charset="0"/>
              <a:cs typeface="Times New Roman" pitchFamily="18" charset="0"/>
            </a:rPr>
            <a:t>ОГЭ</a:t>
          </a:r>
          <a:endParaRPr lang="ru-RU" dirty="0">
            <a:latin typeface="Times New Roman" pitchFamily="18" charset="0"/>
            <a:cs typeface="Times New Roman" pitchFamily="18" charset="0"/>
          </a:endParaRPr>
        </a:p>
      </dgm:t>
    </dgm:pt>
    <dgm:pt modelId="{517C6FAA-93A9-4436-BACC-0E5764D3F696}" type="parTrans" cxnId="{CE1A8D21-9C1B-45D4-9A6D-E2FF7D4183E2}">
      <dgm:prSet/>
      <dgm:spPr/>
      <dgm:t>
        <a:bodyPr/>
        <a:lstStyle/>
        <a:p>
          <a:endParaRPr lang="ru-RU"/>
        </a:p>
      </dgm:t>
    </dgm:pt>
    <dgm:pt modelId="{FB746FD7-9654-4A4B-83A7-730C8B2ABF4A}" type="sibTrans" cxnId="{CE1A8D21-9C1B-45D4-9A6D-E2FF7D4183E2}">
      <dgm:prSet/>
      <dgm:spPr/>
      <dgm:t>
        <a:bodyPr/>
        <a:lstStyle/>
        <a:p>
          <a:endParaRPr lang="ru-RU"/>
        </a:p>
      </dgm:t>
    </dgm:pt>
    <dgm:pt modelId="{7C1454A7-BE2F-4BD8-81DD-864440BE10F4}">
      <dgm:prSet phldrT="[Текст]"/>
      <dgm:spPr/>
      <dgm:t>
        <a:bodyPr/>
        <a:lstStyle/>
        <a:p>
          <a:r>
            <a:rPr lang="ru-RU" dirty="0" smtClean="0">
              <a:latin typeface="Times New Roman" pitchFamily="18" charset="0"/>
              <a:cs typeface="Times New Roman" pitchFamily="18" charset="0"/>
            </a:rPr>
            <a:t>ПЧ</a:t>
          </a:r>
          <a:endParaRPr lang="ru-RU" dirty="0">
            <a:latin typeface="Times New Roman" pitchFamily="18" charset="0"/>
            <a:cs typeface="Times New Roman" pitchFamily="18" charset="0"/>
          </a:endParaRPr>
        </a:p>
      </dgm:t>
    </dgm:pt>
    <dgm:pt modelId="{7F0FAE18-FEA2-46E1-A834-F534FB2D43AD}" type="parTrans" cxnId="{01BFCBE0-D724-4EFC-9778-52DD678F4C82}">
      <dgm:prSet/>
      <dgm:spPr/>
      <dgm:t>
        <a:bodyPr/>
        <a:lstStyle/>
        <a:p>
          <a:endParaRPr lang="ru-RU"/>
        </a:p>
      </dgm:t>
    </dgm:pt>
    <dgm:pt modelId="{4FD7557D-BFB8-4EF5-929F-D36B22BB7F42}" type="sibTrans" cxnId="{01BFCBE0-D724-4EFC-9778-52DD678F4C82}">
      <dgm:prSet/>
      <dgm:spPr/>
      <dgm:t>
        <a:bodyPr/>
        <a:lstStyle/>
        <a:p>
          <a:endParaRPr lang="ru-RU"/>
        </a:p>
      </dgm:t>
    </dgm:pt>
    <dgm:pt modelId="{4C41B39A-7042-436F-8469-37A961DAAC64}">
      <dgm:prSet phldrT="[Текст]"/>
      <dgm:spPr/>
      <dgm:t>
        <a:bodyPr/>
        <a:lstStyle/>
        <a:p>
          <a:r>
            <a:rPr lang="ru-RU" smtClean="0">
              <a:latin typeface="Times New Roman" pitchFamily="18" charset="0"/>
              <a:cs typeface="Times New Roman" pitchFamily="18" charset="0"/>
            </a:rPr>
            <a:t>УЧ</a:t>
          </a:r>
          <a:endParaRPr lang="ru-RU" dirty="0">
            <a:latin typeface="Times New Roman" pitchFamily="18" charset="0"/>
            <a:cs typeface="Times New Roman" pitchFamily="18" charset="0"/>
          </a:endParaRPr>
        </a:p>
      </dgm:t>
    </dgm:pt>
    <dgm:pt modelId="{E28240A4-2DD4-4B2E-ABFC-C87CCC2B2F40}" type="parTrans" cxnId="{0880C5D0-F827-44F2-9109-183F38C44252}">
      <dgm:prSet/>
      <dgm:spPr/>
      <dgm:t>
        <a:bodyPr/>
        <a:lstStyle/>
        <a:p>
          <a:endParaRPr lang="ru-RU"/>
        </a:p>
      </dgm:t>
    </dgm:pt>
    <dgm:pt modelId="{C8FB803C-41FD-44AE-902D-A53781A3C9BD}" type="sibTrans" cxnId="{0880C5D0-F827-44F2-9109-183F38C44252}">
      <dgm:prSet/>
      <dgm:spPr/>
      <dgm:t>
        <a:bodyPr/>
        <a:lstStyle/>
        <a:p>
          <a:endParaRPr lang="ru-RU"/>
        </a:p>
      </dgm:t>
    </dgm:pt>
    <dgm:pt modelId="{9093CE8E-E078-402A-B477-93DD375DCBF4}">
      <dgm:prSet phldrT="[Текст]">
        <dgm:style>
          <a:lnRef idx="1">
            <a:schemeClr val="accent6"/>
          </a:lnRef>
          <a:fillRef idx="2">
            <a:schemeClr val="accent6"/>
          </a:fillRef>
          <a:effectRef idx="1">
            <a:schemeClr val="accent6"/>
          </a:effectRef>
          <a:fontRef idx="minor">
            <a:schemeClr val="dk1"/>
          </a:fontRef>
        </dgm:style>
      </dgm:prSet>
      <dgm:spPr/>
      <dgm:t>
        <a:bodyPr/>
        <a:lstStyle/>
        <a:p>
          <a:r>
            <a:rPr lang="ru-RU" smtClean="0">
              <a:latin typeface="Times New Roman" pitchFamily="18" charset="0"/>
              <a:cs typeface="Times New Roman" pitchFamily="18" charset="0"/>
            </a:rPr>
            <a:t>ГВЭ</a:t>
          </a:r>
          <a:endParaRPr lang="ru-RU" dirty="0">
            <a:latin typeface="Times New Roman" pitchFamily="18" charset="0"/>
            <a:cs typeface="Times New Roman" pitchFamily="18" charset="0"/>
          </a:endParaRPr>
        </a:p>
      </dgm:t>
    </dgm:pt>
    <dgm:pt modelId="{9DB77BED-4F21-4E83-B647-8F7281420B54}" type="parTrans" cxnId="{E3A6656C-07C1-49E0-A178-587A39A67A57}">
      <dgm:prSet/>
      <dgm:spPr/>
      <dgm:t>
        <a:bodyPr/>
        <a:lstStyle/>
        <a:p>
          <a:endParaRPr lang="ru-RU"/>
        </a:p>
      </dgm:t>
    </dgm:pt>
    <dgm:pt modelId="{F990DBF0-D965-41EE-8FCD-ED0EE50B2EA2}" type="sibTrans" cxnId="{E3A6656C-07C1-49E0-A178-587A39A67A57}">
      <dgm:prSet/>
      <dgm:spPr/>
      <dgm:t>
        <a:bodyPr/>
        <a:lstStyle/>
        <a:p>
          <a:endParaRPr lang="ru-RU"/>
        </a:p>
      </dgm:t>
    </dgm:pt>
    <dgm:pt modelId="{DD8EB1AE-E2CB-4457-A463-C063210EA92E}">
      <dgm:prSet phldrT="[Текст]"/>
      <dgm:spPr/>
      <dgm:t>
        <a:bodyPr/>
        <a:lstStyle/>
        <a:p>
          <a:r>
            <a:rPr lang="ru-RU" smtClean="0">
              <a:latin typeface="Times New Roman" pitchFamily="18" charset="0"/>
              <a:cs typeface="Times New Roman" pitchFamily="18" charset="0"/>
            </a:rPr>
            <a:t>письменно</a:t>
          </a:r>
          <a:endParaRPr lang="ru-RU" dirty="0">
            <a:latin typeface="Times New Roman" pitchFamily="18" charset="0"/>
            <a:cs typeface="Times New Roman" pitchFamily="18" charset="0"/>
          </a:endParaRPr>
        </a:p>
      </dgm:t>
    </dgm:pt>
    <dgm:pt modelId="{E87C4B46-1D73-4B43-8918-4AEE8A7342B4}" type="parTrans" cxnId="{B3AEDB3F-F366-4168-8312-4A9522F9A590}">
      <dgm:prSet/>
      <dgm:spPr/>
      <dgm:t>
        <a:bodyPr/>
        <a:lstStyle/>
        <a:p>
          <a:endParaRPr lang="ru-RU"/>
        </a:p>
      </dgm:t>
    </dgm:pt>
    <dgm:pt modelId="{CF0DD364-A30E-437D-BA7C-682D1F179C27}" type="sibTrans" cxnId="{B3AEDB3F-F366-4168-8312-4A9522F9A590}">
      <dgm:prSet/>
      <dgm:spPr/>
      <dgm:t>
        <a:bodyPr/>
        <a:lstStyle/>
        <a:p>
          <a:endParaRPr lang="ru-RU"/>
        </a:p>
      </dgm:t>
    </dgm:pt>
    <dgm:pt modelId="{FBA663D8-2AF8-454C-B0CF-452BB843B12F}">
      <dgm:prSet phldrT="[Текст]"/>
      <dgm:spPr/>
      <dgm:t>
        <a:bodyPr/>
        <a:lstStyle/>
        <a:p>
          <a:r>
            <a:rPr lang="ru-RU" smtClean="0">
              <a:latin typeface="Times New Roman" pitchFamily="18" charset="0"/>
              <a:cs typeface="Times New Roman" pitchFamily="18" charset="0"/>
            </a:rPr>
            <a:t>УСТНО</a:t>
          </a:r>
          <a:endParaRPr lang="ru-RU" dirty="0">
            <a:latin typeface="Times New Roman" pitchFamily="18" charset="0"/>
            <a:cs typeface="Times New Roman" pitchFamily="18" charset="0"/>
          </a:endParaRPr>
        </a:p>
      </dgm:t>
    </dgm:pt>
    <dgm:pt modelId="{7615BB20-483B-4C20-A8DA-69944D2E18B3}" type="parTrans" cxnId="{7DD35731-B644-46AD-B178-43B7FF346DD7}">
      <dgm:prSet/>
      <dgm:spPr/>
      <dgm:t>
        <a:bodyPr/>
        <a:lstStyle/>
        <a:p>
          <a:endParaRPr lang="ru-RU"/>
        </a:p>
      </dgm:t>
    </dgm:pt>
    <dgm:pt modelId="{85D61C91-3674-4AD2-9BDD-C3D77F734E85}" type="sibTrans" cxnId="{7DD35731-B644-46AD-B178-43B7FF346DD7}">
      <dgm:prSet/>
      <dgm:spPr/>
      <dgm:t>
        <a:bodyPr/>
        <a:lstStyle/>
        <a:p>
          <a:endParaRPr lang="ru-RU"/>
        </a:p>
      </dgm:t>
    </dgm:pt>
    <dgm:pt modelId="{7F5F3C63-84E5-4996-AA73-966464B293C3}" type="pres">
      <dgm:prSet presAssocID="{5C1AF017-22DA-48EF-BFDD-6A034F0F01E0}" presName="theList" presStyleCnt="0">
        <dgm:presLayoutVars>
          <dgm:dir/>
          <dgm:animLvl val="lvl"/>
          <dgm:resizeHandles val="exact"/>
        </dgm:presLayoutVars>
      </dgm:prSet>
      <dgm:spPr/>
      <dgm:t>
        <a:bodyPr/>
        <a:lstStyle/>
        <a:p>
          <a:endParaRPr lang="ru-RU"/>
        </a:p>
      </dgm:t>
    </dgm:pt>
    <dgm:pt modelId="{41E5D5C8-3783-4204-A5DD-DAA21F9FE8F8}" type="pres">
      <dgm:prSet presAssocID="{6B8A33D8-1199-411A-8413-92485C62991D}" presName="compNode" presStyleCnt="0"/>
      <dgm:spPr/>
      <dgm:t>
        <a:bodyPr/>
        <a:lstStyle/>
        <a:p>
          <a:endParaRPr lang="ru-RU"/>
        </a:p>
      </dgm:t>
    </dgm:pt>
    <dgm:pt modelId="{86001400-8841-45C1-B777-A5F4731F1B8A}" type="pres">
      <dgm:prSet presAssocID="{6B8A33D8-1199-411A-8413-92485C62991D}" presName="aNode" presStyleLbl="bgShp" presStyleIdx="0" presStyleCnt="2" custLinFactNeighborX="4583" custLinFactNeighborY="-2460"/>
      <dgm:spPr/>
      <dgm:t>
        <a:bodyPr/>
        <a:lstStyle/>
        <a:p>
          <a:endParaRPr lang="ru-RU"/>
        </a:p>
      </dgm:t>
    </dgm:pt>
    <dgm:pt modelId="{D27237CB-ADBD-4E47-B332-33BCDD29F2F0}" type="pres">
      <dgm:prSet presAssocID="{6B8A33D8-1199-411A-8413-92485C62991D}" presName="textNode" presStyleLbl="bgShp" presStyleIdx="0" presStyleCnt="2"/>
      <dgm:spPr/>
      <dgm:t>
        <a:bodyPr/>
        <a:lstStyle/>
        <a:p>
          <a:endParaRPr lang="ru-RU"/>
        </a:p>
      </dgm:t>
    </dgm:pt>
    <dgm:pt modelId="{810E9A7E-D216-40EB-8807-4FD487488E34}" type="pres">
      <dgm:prSet presAssocID="{6B8A33D8-1199-411A-8413-92485C62991D}" presName="compChildNode" presStyleCnt="0"/>
      <dgm:spPr/>
      <dgm:t>
        <a:bodyPr/>
        <a:lstStyle/>
        <a:p>
          <a:endParaRPr lang="ru-RU"/>
        </a:p>
      </dgm:t>
    </dgm:pt>
    <dgm:pt modelId="{57890C26-74DA-4D42-B98E-7726CD070E31}" type="pres">
      <dgm:prSet presAssocID="{6B8A33D8-1199-411A-8413-92485C62991D}" presName="theInnerList" presStyleCnt="0"/>
      <dgm:spPr/>
      <dgm:t>
        <a:bodyPr/>
        <a:lstStyle/>
        <a:p>
          <a:endParaRPr lang="ru-RU"/>
        </a:p>
      </dgm:t>
    </dgm:pt>
    <dgm:pt modelId="{BFAA4057-F45A-4EDC-84BD-44D5015F2E2F}" type="pres">
      <dgm:prSet presAssocID="{7C1454A7-BE2F-4BD8-81DD-864440BE10F4}" presName="childNode" presStyleLbl="node1" presStyleIdx="0" presStyleCnt="4">
        <dgm:presLayoutVars>
          <dgm:bulletEnabled val="1"/>
        </dgm:presLayoutVars>
      </dgm:prSet>
      <dgm:spPr/>
      <dgm:t>
        <a:bodyPr/>
        <a:lstStyle/>
        <a:p>
          <a:endParaRPr lang="ru-RU"/>
        </a:p>
      </dgm:t>
    </dgm:pt>
    <dgm:pt modelId="{567DFD15-2057-4211-8489-FB7F5C724A2D}" type="pres">
      <dgm:prSet presAssocID="{7C1454A7-BE2F-4BD8-81DD-864440BE10F4}" presName="aSpace2" presStyleCnt="0"/>
      <dgm:spPr/>
      <dgm:t>
        <a:bodyPr/>
        <a:lstStyle/>
        <a:p>
          <a:endParaRPr lang="ru-RU"/>
        </a:p>
      </dgm:t>
    </dgm:pt>
    <dgm:pt modelId="{BF9EEEF9-F363-4D72-9097-E267DE2D7979}" type="pres">
      <dgm:prSet presAssocID="{4C41B39A-7042-436F-8469-37A961DAAC64}" presName="childNode" presStyleLbl="node1" presStyleIdx="1" presStyleCnt="4">
        <dgm:presLayoutVars>
          <dgm:bulletEnabled val="1"/>
        </dgm:presLayoutVars>
      </dgm:prSet>
      <dgm:spPr/>
      <dgm:t>
        <a:bodyPr/>
        <a:lstStyle/>
        <a:p>
          <a:endParaRPr lang="ru-RU"/>
        </a:p>
      </dgm:t>
    </dgm:pt>
    <dgm:pt modelId="{30962B07-B9E1-4299-B59D-650A80A7625E}" type="pres">
      <dgm:prSet presAssocID="{6B8A33D8-1199-411A-8413-92485C62991D}" presName="aSpace" presStyleCnt="0"/>
      <dgm:spPr/>
      <dgm:t>
        <a:bodyPr/>
        <a:lstStyle/>
        <a:p>
          <a:endParaRPr lang="ru-RU"/>
        </a:p>
      </dgm:t>
    </dgm:pt>
    <dgm:pt modelId="{ECBF015F-A267-4FA2-A911-2F61287975F7}" type="pres">
      <dgm:prSet presAssocID="{9093CE8E-E078-402A-B477-93DD375DCBF4}" presName="compNode" presStyleCnt="0"/>
      <dgm:spPr/>
      <dgm:t>
        <a:bodyPr/>
        <a:lstStyle/>
        <a:p>
          <a:endParaRPr lang="ru-RU"/>
        </a:p>
      </dgm:t>
    </dgm:pt>
    <dgm:pt modelId="{395205E0-610E-45D5-BCCB-5F35E3C85769}" type="pres">
      <dgm:prSet presAssocID="{9093CE8E-E078-402A-B477-93DD375DCBF4}" presName="aNode" presStyleLbl="bgShp" presStyleIdx="1" presStyleCnt="2"/>
      <dgm:spPr/>
      <dgm:t>
        <a:bodyPr/>
        <a:lstStyle/>
        <a:p>
          <a:endParaRPr lang="ru-RU"/>
        </a:p>
      </dgm:t>
    </dgm:pt>
    <dgm:pt modelId="{1D2A2FC0-2D9C-43AC-AE25-936F7253A374}" type="pres">
      <dgm:prSet presAssocID="{9093CE8E-E078-402A-B477-93DD375DCBF4}" presName="textNode" presStyleLbl="bgShp" presStyleIdx="1" presStyleCnt="2"/>
      <dgm:spPr/>
      <dgm:t>
        <a:bodyPr/>
        <a:lstStyle/>
        <a:p>
          <a:endParaRPr lang="ru-RU"/>
        </a:p>
      </dgm:t>
    </dgm:pt>
    <dgm:pt modelId="{32CF3882-DC31-4759-92B2-B0D9FECCCD7B}" type="pres">
      <dgm:prSet presAssocID="{9093CE8E-E078-402A-B477-93DD375DCBF4}" presName="compChildNode" presStyleCnt="0"/>
      <dgm:spPr/>
      <dgm:t>
        <a:bodyPr/>
        <a:lstStyle/>
        <a:p>
          <a:endParaRPr lang="ru-RU"/>
        </a:p>
      </dgm:t>
    </dgm:pt>
    <dgm:pt modelId="{EF4C59F4-9E37-4105-8D68-11C88014A15F}" type="pres">
      <dgm:prSet presAssocID="{9093CE8E-E078-402A-B477-93DD375DCBF4}" presName="theInnerList" presStyleCnt="0"/>
      <dgm:spPr/>
      <dgm:t>
        <a:bodyPr/>
        <a:lstStyle/>
        <a:p>
          <a:endParaRPr lang="ru-RU"/>
        </a:p>
      </dgm:t>
    </dgm:pt>
    <dgm:pt modelId="{2F69429F-7F61-40B1-8D83-FEB7D4F58F75}" type="pres">
      <dgm:prSet presAssocID="{DD8EB1AE-E2CB-4457-A463-C063210EA92E}" presName="childNode" presStyleLbl="node1" presStyleIdx="2" presStyleCnt="4">
        <dgm:presLayoutVars>
          <dgm:bulletEnabled val="1"/>
        </dgm:presLayoutVars>
      </dgm:prSet>
      <dgm:spPr/>
      <dgm:t>
        <a:bodyPr/>
        <a:lstStyle/>
        <a:p>
          <a:endParaRPr lang="ru-RU"/>
        </a:p>
      </dgm:t>
    </dgm:pt>
    <dgm:pt modelId="{16A6E749-A466-42F3-8765-1B510FA2EC01}" type="pres">
      <dgm:prSet presAssocID="{DD8EB1AE-E2CB-4457-A463-C063210EA92E}" presName="aSpace2" presStyleCnt="0"/>
      <dgm:spPr/>
      <dgm:t>
        <a:bodyPr/>
        <a:lstStyle/>
        <a:p>
          <a:endParaRPr lang="ru-RU"/>
        </a:p>
      </dgm:t>
    </dgm:pt>
    <dgm:pt modelId="{08B575B1-5661-40DC-A872-95F2AE237235}" type="pres">
      <dgm:prSet presAssocID="{FBA663D8-2AF8-454C-B0CF-452BB843B12F}" presName="childNode" presStyleLbl="node1" presStyleIdx="3" presStyleCnt="4">
        <dgm:presLayoutVars>
          <dgm:bulletEnabled val="1"/>
        </dgm:presLayoutVars>
      </dgm:prSet>
      <dgm:spPr/>
      <dgm:t>
        <a:bodyPr/>
        <a:lstStyle/>
        <a:p>
          <a:endParaRPr lang="ru-RU"/>
        </a:p>
      </dgm:t>
    </dgm:pt>
  </dgm:ptLst>
  <dgm:cxnLst>
    <dgm:cxn modelId="{CE1A8D21-9C1B-45D4-9A6D-E2FF7D4183E2}" srcId="{5C1AF017-22DA-48EF-BFDD-6A034F0F01E0}" destId="{6B8A33D8-1199-411A-8413-92485C62991D}" srcOrd="0" destOrd="0" parTransId="{517C6FAA-93A9-4436-BACC-0E5764D3F696}" sibTransId="{FB746FD7-9654-4A4B-83A7-730C8B2ABF4A}"/>
    <dgm:cxn modelId="{B3AEDB3F-F366-4168-8312-4A9522F9A590}" srcId="{9093CE8E-E078-402A-B477-93DD375DCBF4}" destId="{DD8EB1AE-E2CB-4457-A463-C063210EA92E}" srcOrd="0" destOrd="0" parTransId="{E87C4B46-1D73-4B43-8918-4AEE8A7342B4}" sibTransId="{CF0DD364-A30E-437D-BA7C-682D1F179C27}"/>
    <dgm:cxn modelId="{01BFCBE0-D724-4EFC-9778-52DD678F4C82}" srcId="{6B8A33D8-1199-411A-8413-92485C62991D}" destId="{7C1454A7-BE2F-4BD8-81DD-864440BE10F4}" srcOrd="0" destOrd="0" parTransId="{7F0FAE18-FEA2-46E1-A834-F534FB2D43AD}" sibTransId="{4FD7557D-BFB8-4EF5-929F-D36B22BB7F42}"/>
    <dgm:cxn modelId="{C52E2AA2-9D9F-4E1C-86FF-EF48483E8A9A}" type="presOf" srcId="{4C41B39A-7042-436F-8469-37A961DAAC64}" destId="{BF9EEEF9-F363-4D72-9097-E267DE2D7979}" srcOrd="0" destOrd="0" presId="urn:microsoft.com/office/officeart/2005/8/layout/lProcess2"/>
    <dgm:cxn modelId="{A80AFEDD-E0B2-4B24-929C-6DAA21BE8550}" type="presOf" srcId="{7C1454A7-BE2F-4BD8-81DD-864440BE10F4}" destId="{BFAA4057-F45A-4EDC-84BD-44D5015F2E2F}" srcOrd="0" destOrd="0" presId="urn:microsoft.com/office/officeart/2005/8/layout/lProcess2"/>
    <dgm:cxn modelId="{2981867B-EF4C-4BB7-AE0B-70DFB30293B9}" type="presOf" srcId="{FBA663D8-2AF8-454C-B0CF-452BB843B12F}" destId="{08B575B1-5661-40DC-A872-95F2AE237235}" srcOrd="0" destOrd="0" presId="urn:microsoft.com/office/officeart/2005/8/layout/lProcess2"/>
    <dgm:cxn modelId="{1087643C-1D57-45DA-A77C-06CF2D86A8B2}" type="presOf" srcId="{5C1AF017-22DA-48EF-BFDD-6A034F0F01E0}" destId="{7F5F3C63-84E5-4996-AA73-966464B293C3}" srcOrd="0" destOrd="0" presId="urn:microsoft.com/office/officeart/2005/8/layout/lProcess2"/>
    <dgm:cxn modelId="{0880C5D0-F827-44F2-9109-183F38C44252}" srcId="{6B8A33D8-1199-411A-8413-92485C62991D}" destId="{4C41B39A-7042-436F-8469-37A961DAAC64}" srcOrd="1" destOrd="0" parTransId="{E28240A4-2DD4-4B2E-ABFC-C87CCC2B2F40}" sibTransId="{C8FB803C-41FD-44AE-902D-A53781A3C9BD}"/>
    <dgm:cxn modelId="{FAF8BEF0-7AFB-4A71-9EA4-5A7057EFD3AC}" type="presOf" srcId="{9093CE8E-E078-402A-B477-93DD375DCBF4}" destId="{395205E0-610E-45D5-BCCB-5F35E3C85769}" srcOrd="0" destOrd="0" presId="urn:microsoft.com/office/officeart/2005/8/layout/lProcess2"/>
    <dgm:cxn modelId="{E3A6656C-07C1-49E0-A178-587A39A67A57}" srcId="{5C1AF017-22DA-48EF-BFDD-6A034F0F01E0}" destId="{9093CE8E-E078-402A-B477-93DD375DCBF4}" srcOrd="1" destOrd="0" parTransId="{9DB77BED-4F21-4E83-B647-8F7281420B54}" sibTransId="{F990DBF0-D965-41EE-8FCD-ED0EE50B2EA2}"/>
    <dgm:cxn modelId="{A3E87148-DFA5-47EA-B689-9BE7162A8D8B}" type="presOf" srcId="{DD8EB1AE-E2CB-4457-A463-C063210EA92E}" destId="{2F69429F-7F61-40B1-8D83-FEB7D4F58F75}" srcOrd="0" destOrd="0" presId="urn:microsoft.com/office/officeart/2005/8/layout/lProcess2"/>
    <dgm:cxn modelId="{9EF91426-D919-4ABB-85C9-0D08C0967716}" type="presOf" srcId="{6B8A33D8-1199-411A-8413-92485C62991D}" destId="{86001400-8841-45C1-B777-A5F4731F1B8A}" srcOrd="0" destOrd="0" presId="urn:microsoft.com/office/officeart/2005/8/layout/lProcess2"/>
    <dgm:cxn modelId="{3F15C2E9-36A8-4B41-9469-BB6DBA69F8E4}" type="presOf" srcId="{6B8A33D8-1199-411A-8413-92485C62991D}" destId="{D27237CB-ADBD-4E47-B332-33BCDD29F2F0}" srcOrd="1" destOrd="0" presId="urn:microsoft.com/office/officeart/2005/8/layout/lProcess2"/>
    <dgm:cxn modelId="{7DD35731-B644-46AD-B178-43B7FF346DD7}" srcId="{9093CE8E-E078-402A-B477-93DD375DCBF4}" destId="{FBA663D8-2AF8-454C-B0CF-452BB843B12F}" srcOrd="1" destOrd="0" parTransId="{7615BB20-483B-4C20-A8DA-69944D2E18B3}" sibTransId="{85D61C91-3674-4AD2-9BDD-C3D77F734E85}"/>
    <dgm:cxn modelId="{03B9A9B2-F82E-49DF-AFB3-CA2E767B69F6}" type="presOf" srcId="{9093CE8E-E078-402A-B477-93DD375DCBF4}" destId="{1D2A2FC0-2D9C-43AC-AE25-936F7253A374}" srcOrd="1" destOrd="0" presId="urn:microsoft.com/office/officeart/2005/8/layout/lProcess2"/>
    <dgm:cxn modelId="{55927F9B-8670-401A-A316-5C4EFFB4D0D2}" type="presParOf" srcId="{7F5F3C63-84E5-4996-AA73-966464B293C3}" destId="{41E5D5C8-3783-4204-A5DD-DAA21F9FE8F8}" srcOrd="0" destOrd="0" presId="urn:microsoft.com/office/officeart/2005/8/layout/lProcess2"/>
    <dgm:cxn modelId="{F931A72D-6895-47C7-B67A-4DEA71964441}" type="presParOf" srcId="{41E5D5C8-3783-4204-A5DD-DAA21F9FE8F8}" destId="{86001400-8841-45C1-B777-A5F4731F1B8A}" srcOrd="0" destOrd="0" presId="urn:microsoft.com/office/officeart/2005/8/layout/lProcess2"/>
    <dgm:cxn modelId="{C9EC34C7-F7ED-4B71-AB70-745AB259FECD}" type="presParOf" srcId="{41E5D5C8-3783-4204-A5DD-DAA21F9FE8F8}" destId="{D27237CB-ADBD-4E47-B332-33BCDD29F2F0}" srcOrd="1" destOrd="0" presId="urn:microsoft.com/office/officeart/2005/8/layout/lProcess2"/>
    <dgm:cxn modelId="{DE5F942C-F3AC-4691-AD76-11A58DD68684}" type="presParOf" srcId="{41E5D5C8-3783-4204-A5DD-DAA21F9FE8F8}" destId="{810E9A7E-D216-40EB-8807-4FD487488E34}" srcOrd="2" destOrd="0" presId="urn:microsoft.com/office/officeart/2005/8/layout/lProcess2"/>
    <dgm:cxn modelId="{2A3EFA80-119E-4ADF-89DE-7DA19FDB972F}" type="presParOf" srcId="{810E9A7E-D216-40EB-8807-4FD487488E34}" destId="{57890C26-74DA-4D42-B98E-7726CD070E31}" srcOrd="0" destOrd="0" presId="urn:microsoft.com/office/officeart/2005/8/layout/lProcess2"/>
    <dgm:cxn modelId="{A6E22AD3-7725-4785-B870-088195E2C535}" type="presParOf" srcId="{57890C26-74DA-4D42-B98E-7726CD070E31}" destId="{BFAA4057-F45A-4EDC-84BD-44D5015F2E2F}" srcOrd="0" destOrd="0" presId="urn:microsoft.com/office/officeart/2005/8/layout/lProcess2"/>
    <dgm:cxn modelId="{EA9DE949-7564-45CC-A0FE-731244C15822}" type="presParOf" srcId="{57890C26-74DA-4D42-B98E-7726CD070E31}" destId="{567DFD15-2057-4211-8489-FB7F5C724A2D}" srcOrd="1" destOrd="0" presId="urn:microsoft.com/office/officeart/2005/8/layout/lProcess2"/>
    <dgm:cxn modelId="{FB360382-215A-4912-96E2-EE6EDD6F7F0B}" type="presParOf" srcId="{57890C26-74DA-4D42-B98E-7726CD070E31}" destId="{BF9EEEF9-F363-4D72-9097-E267DE2D7979}" srcOrd="2" destOrd="0" presId="urn:microsoft.com/office/officeart/2005/8/layout/lProcess2"/>
    <dgm:cxn modelId="{17D533DC-7A80-4636-A7DA-BFE4880A680A}" type="presParOf" srcId="{7F5F3C63-84E5-4996-AA73-966464B293C3}" destId="{30962B07-B9E1-4299-B59D-650A80A7625E}" srcOrd="1" destOrd="0" presId="urn:microsoft.com/office/officeart/2005/8/layout/lProcess2"/>
    <dgm:cxn modelId="{3F90F357-BFF1-446A-9D17-BB0E289EE1E3}" type="presParOf" srcId="{7F5F3C63-84E5-4996-AA73-966464B293C3}" destId="{ECBF015F-A267-4FA2-A911-2F61287975F7}" srcOrd="2" destOrd="0" presId="urn:microsoft.com/office/officeart/2005/8/layout/lProcess2"/>
    <dgm:cxn modelId="{678F5BCC-845A-4892-B7A7-63D64DE99F3A}" type="presParOf" srcId="{ECBF015F-A267-4FA2-A911-2F61287975F7}" destId="{395205E0-610E-45D5-BCCB-5F35E3C85769}" srcOrd="0" destOrd="0" presId="urn:microsoft.com/office/officeart/2005/8/layout/lProcess2"/>
    <dgm:cxn modelId="{7515ED32-1288-48AC-BF68-6CB35F4F98AB}" type="presParOf" srcId="{ECBF015F-A267-4FA2-A911-2F61287975F7}" destId="{1D2A2FC0-2D9C-43AC-AE25-936F7253A374}" srcOrd="1" destOrd="0" presId="urn:microsoft.com/office/officeart/2005/8/layout/lProcess2"/>
    <dgm:cxn modelId="{E7888B19-7DA6-4BDB-B8BE-2592301EB781}" type="presParOf" srcId="{ECBF015F-A267-4FA2-A911-2F61287975F7}" destId="{32CF3882-DC31-4759-92B2-B0D9FECCCD7B}" srcOrd="2" destOrd="0" presId="urn:microsoft.com/office/officeart/2005/8/layout/lProcess2"/>
    <dgm:cxn modelId="{6D0ACAE1-87F2-4B61-89A9-69B893638322}" type="presParOf" srcId="{32CF3882-DC31-4759-92B2-B0D9FECCCD7B}" destId="{EF4C59F4-9E37-4105-8D68-11C88014A15F}" srcOrd="0" destOrd="0" presId="urn:microsoft.com/office/officeart/2005/8/layout/lProcess2"/>
    <dgm:cxn modelId="{4683552D-B1C5-4927-9AF0-15D9E972C9AD}" type="presParOf" srcId="{EF4C59F4-9E37-4105-8D68-11C88014A15F}" destId="{2F69429F-7F61-40B1-8D83-FEB7D4F58F75}" srcOrd="0" destOrd="0" presId="urn:microsoft.com/office/officeart/2005/8/layout/lProcess2"/>
    <dgm:cxn modelId="{A07F56F9-5180-4D19-8CEC-C8215827502D}" type="presParOf" srcId="{EF4C59F4-9E37-4105-8D68-11C88014A15F}" destId="{16A6E749-A466-42F3-8765-1B510FA2EC01}" srcOrd="1" destOrd="0" presId="urn:microsoft.com/office/officeart/2005/8/layout/lProcess2"/>
    <dgm:cxn modelId="{F4101209-AC1C-405F-8764-596F514F6746}" type="presParOf" srcId="{EF4C59F4-9E37-4105-8D68-11C88014A15F}" destId="{08B575B1-5661-40DC-A872-95F2AE237235}" srcOrd="2" destOrd="0" presId="urn:microsoft.com/office/officeart/2005/8/layout/lProcess2"/>
  </dgm:cxnLst>
  <dgm:bg/>
  <dgm:whole/>
</dgm:dataModel>
</file>

<file path=ppt/diagrams/data10.xml><?xml version="1.0" encoding="utf-8"?>
<dgm:dataModel xmlns:dgm="http://schemas.openxmlformats.org/drawingml/2006/diagram" xmlns:a="http://schemas.openxmlformats.org/drawingml/2006/main">
  <dgm:ptLst>
    <dgm:pt modelId="{F38B9648-C5CB-4535-B563-A2A11F88989B}"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lang="ru-RU"/>
        </a:p>
      </dgm:t>
    </dgm:pt>
    <dgm:pt modelId="{57C53FE7-111B-4720-AA57-9EBE29238732}">
      <dgm:prSet phldrT="[Текст]" custT="1"/>
      <dgm:spPr/>
      <dgm:t>
        <a:bodyPr/>
        <a:lstStyle/>
        <a:p>
          <a:pPr algn="ctr"/>
          <a:r>
            <a:rPr lang="ru-RU" sz="4000" dirty="0" smtClean="0">
              <a:latin typeface="Times New Roman" pitchFamily="18" charset="0"/>
              <a:cs typeface="Times New Roman" pitchFamily="18" charset="0"/>
            </a:rPr>
            <a:t>«Задания по чтению»</a:t>
          </a:r>
          <a:endParaRPr lang="ru-RU" sz="4000" dirty="0">
            <a:latin typeface="Times New Roman" pitchFamily="18" charset="0"/>
            <a:cs typeface="Times New Roman" pitchFamily="18" charset="0"/>
          </a:endParaRPr>
        </a:p>
      </dgm:t>
    </dgm:pt>
    <dgm:pt modelId="{D00533DF-BDBB-498A-8A45-721C32053608}" type="parTrans" cxnId="{6AC5182A-6ECD-466F-A0EB-96C0CED0FBE1}">
      <dgm:prSet/>
      <dgm:spPr/>
      <dgm:t>
        <a:bodyPr/>
        <a:lstStyle/>
        <a:p>
          <a:endParaRPr lang="ru-RU"/>
        </a:p>
      </dgm:t>
    </dgm:pt>
    <dgm:pt modelId="{0B791AE4-E440-479D-BB6C-2CF1D799611F}" type="sibTrans" cxnId="{6AC5182A-6ECD-466F-A0EB-96C0CED0FBE1}">
      <dgm:prSet/>
      <dgm:spPr/>
      <dgm:t>
        <a:bodyPr/>
        <a:lstStyle/>
        <a:p>
          <a:endParaRPr lang="ru-RU"/>
        </a:p>
      </dgm:t>
    </dgm:pt>
    <dgm:pt modelId="{F6FE3D05-F2F0-45E9-817E-D85B845E4A7B}">
      <dgm:prSet phldrT="[Текст]" custT="1"/>
      <dgm:spPr/>
      <dgm:t>
        <a:bodyPr/>
        <a:lstStyle/>
        <a:p>
          <a:pPr algn="ctr"/>
          <a:r>
            <a:rPr lang="ru-RU" sz="4000" dirty="0" smtClean="0">
              <a:latin typeface="Times New Roman" pitchFamily="18" charset="0"/>
              <a:cs typeface="Times New Roman" pitchFamily="18" charset="0"/>
            </a:rPr>
            <a:t>«Задания по грамматике и лексике» </a:t>
          </a:r>
          <a:endParaRPr lang="ru-RU" sz="4000" dirty="0">
            <a:latin typeface="Times New Roman" pitchFamily="18" charset="0"/>
            <a:cs typeface="Times New Roman" pitchFamily="18" charset="0"/>
          </a:endParaRPr>
        </a:p>
      </dgm:t>
    </dgm:pt>
    <dgm:pt modelId="{21A5AD00-1DD9-4F07-8EE1-34667456B2D9}" type="parTrans" cxnId="{E7F9DD6C-E319-416E-926B-D4A4EA18C0DF}">
      <dgm:prSet/>
      <dgm:spPr/>
      <dgm:t>
        <a:bodyPr/>
        <a:lstStyle/>
        <a:p>
          <a:endParaRPr lang="ru-RU"/>
        </a:p>
      </dgm:t>
    </dgm:pt>
    <dgm:pt modelId="{61014E65-1326-4FF4-B4C9-C7C8D9F9EB99}" type="sibTrans" cxnId="{E7F9DD6C-E319-416E-926B-D4A4EA18C0DF}">
      <dgm:prSet/>
      <dgm:spPr/>
      <dgm:t>
        <a:bodyPr/>
        <a:lstStyle/>
        <a:p>
          <a:endParaRPr lang="ru-RU"/>
        </a:p>
      </dgm:t>
    </dgm:pt>
    <dgm:pt modelId="{3B5B03FF-A66D-4756-B660-CF264933FB7F}">
      <dgm:prSet phldrT="[Текст]"/>
      <dgm:spPr/>
      <dgm:t>
        <a:bodyPr/>
        <a:lstStyle/>
        <a:p>
          <a:pPr algn="ctr"/>
          <a:r>
            <a:rPr lang="ru-RU" smtClean="0">
              <a:latin typeface="Times New Roman" pitchFamily="18" charset="0"/>
              <a:cs typeface="Times New Roman" pitchFamily="18" charset="0"/>
            </a:rPr>
            <a:t>«Задание по письменной речи»</a:t>
          </a:r>
          <a:endParaRPr lang="ru-RU" dirty="0">
            <a:latin typeface="Times New Roman" pitchFamily="18" charset="0"/>
            <a:cs typeface="Times New Roman" pitchFamily="18" charset="0"/>
          </a:endParaRPr>
        </a:p>
      </dgm:t>
    </dgm:pt>
    <dgm:pt modelId="{36E0B23B-651F-4E45-82E7-996F098A7028}" type="parTrans" cxnId="{BAA71D51-40BF-4417-AA34-1AA21A378067}">
      <dgm:prSet/>
      <dgm:spPr/>
      <dgm:t>
        <a:bodyPr/>
        <a:lstStyle/>
        <a:p>
          <a:endParaRPr lang="ru-RU"/>
        </a:p>
      </dgm:t>
    </dgm:pt>
    <dgm:pt modelId="{18396CD9-870A-4E75-986A-EEA97E524574}" type="sibTrans" cxnId="{BAA71D51-40BF-4417-AA34-1AA21A378067}">
      <dgm:prSet/>
      <dgm:spPr/>
      <dgm:t>
        <a:bodyPr/>
        <a:lstStyle/>
        <a:p>
          <a:endParaRPr lang="ru-RU"/>
        </a:p>
      </dgm:t>
    </dgm:pt>
    <dgm:pt modelId="{E136FE9E-A597-4EAB-BD27-B9C9CEF16112}" type="pres">
      <dgm:prSet presAssocID="{F38B9648-C5CB-4535-B563-A2A11F88989B}" presName="linear" presStyleCnt="0">
        <dgm:presLayoutVars>
          <dgm:animLvl val="lvl"/>
          <dgm:resizeHandles val="exact"/>
        </dgm:presLayoutVars>
      </dgm:prSet>
      <dgm:spPr/>
      <dgm:t>
        <a:bodyPr/>
        <a:lstStyle/>
        <a:p>
          <a:endParaRPr lang="ru-RU"/>
        </a:p>
      </dgm:t>
    </dgm:pt>
    <dgm:pt modelId="{8B3EE336-E222-473D-B506-10974C054657}" type="pres">
      <dgm:prSet presAssocID="{57C53FE7-111B-4720-AA57-9EBE29238732}" presName="parentText" presStyleLbl="node1" presStyleIdx="0" presStyleCnt="2">
        <dgm:presLayoutVars>
          <dgm:chMax val="0"/>
          <dgm:bulletEnabled val="1"/>
        </dgm:presLayoutVars>
      </dgm:prSet>
      <dgm:spPr/>
      <dgm:t>
        <a:bodyPr/>
        <a:lstStyle/>
        <a:p>
          <a:endParaRPr lang="ru-RU"/>
        </a:p>
      </dgm:t>
    </dgm:pt>
    <dgm:pt modelId="{5AAC93AE-BBA7-4A60-BBB4-E59FB4AEC052}" type="pres">
      <dgm:prSet presAssocID="{57C53FE7-111B-4720-AA57-9EBE29238732}" presName="childText" presStyleLbl="revTx" presStyleIdx="0" presStyleCnt="1">
        <dgm:presLayoutVars>
          <dgm:bulletEnabled val="1"/>
        </dgm:presLayoutVars>
      </dgm:prSet>
      <dgm:spPr/>
      <dgm:t>
        <a:bodyPr/>
        <a:lstStyle/>
        <a:p>
          <a:endParaRPr lang="ru-RU"/>
        </a:p>
      </dgm:t>
    </dgm:pt>
    <dgm:pt modelId="{A2F96820-8088-4E4A-BAF6-E8FCF4C44E25}" type="pres">
      <dgm:prSet presAssocID="{3B5B03FF-A66D-4756-B660-CF264933FB7F}" presName="parentText" presStyleLbl="node1" presStyleIdx="1" presStyleCnt="2">
        <dgm:presLayoutVars>
          <dgm:chMax val="0"/>
          <dgm:bulletEnabled val="1"/>
        </dgm:presLayoutVars>
      </dgm:prSet>
      <dgm:spPr/>
      <dgm:t>
        <a:bodyPr/>
        <a:lstStyle/>
        <a:p>
          <a:endParaRPr lang="ru-RU"/>
        </a:p>
      </dgm:t>
    </dgm:pt>
  </dgm:ptLst>
  <dgm:cxnLst>
    <dgm:cxn modelId="{BAA71D51-40BF-4417-AA34-1AA21A378067}" srcId="{F38B9648-C5CB-4535-B563-A2A11F88989B}" destId="{3B5B03FF-A66D-4756-B660-CF264933FB7F}" srcOrd="1" destOrd="0" parTransId="{36E0B23B-651F-4E45-82E7-996F098A7028}" sibTransId="{18396CD9-870A-4E75-986A-EEA97E524574}"/>
    <dgm:cxn modelId="{E7F9DD6C-E319-416E-926B-D4A4EA18C0DF}" srcId="{57C53FE7-111B-4720-AA57-9EBE29238732}" destId="{F6FE3D05-F2F0-45E9-817E-D85B845E4A7B}" srcOrd="0" destOrd="0" parTransId="{21A5AD00-1DD9-4F07-8EE1-34667456B2D9}" sibTransId="{61014E65-1326-4FF4-B4C9-C7C8D9F9EB99}"/>
    <dgm:cxn modelId="{6F1F6411-F262-4FC3-922F-FE98546BE02D}" type="presOf" srcId="{3B5B03FF-A66D-4756-B660-CF264933FB7F}" destId="{A2F96820-8088-4E4A-BAF6-E8FCF4C44E25}" srcOrd="0" destOrd="0" presId="urn:microsoft.com/office/officeart/2005/8/layout/vList2"/>
    <dgm:cxn modelId="{D4AD3BCF-F388-4974-9F40-522ED7969632}" type="presOf" srcId="{57C53FE7-111B-4720-AA57-9EBE29238732}" destId="{8B3EE336-E222-473D-B506-10974C054657}" srcOrd="0" destOrd="0" presId="urn:microsoft.com/office/officeart/2005/8/layout/vList2"/>
    <dgm:cxn modelId="{6AC5182A-6ECD-466F-A0EB-96C0CED0FBE1}" srcId="{F38B9648-C5CB-4535-B563-A2A11F88989B}" destId="{57C53FE7-111B-4720-AA57-9EBE29238732}" srcOrd="0" destOrd="0" parTransId="{D00533DF-BDBB-498A-8A45-721C32053608}" sibTransId="{0B791AE4-E440-479D-BB6C-2CF1D799611F}"/>
    <dgm:cxn modelId="{552B9A85-AC1A-439F-AA9A-0F22EB1A22DA}" type="presOf" srcId="{F38B9648-C5CB-4535-B563-A2A11F88989B}" destId="{E136FE9E-A597-4EAB-BD27-B9C9CEF16112}" srcOrd="0" destOrd="0" presId="urn:microsoft.com/office/officeart/2005/8/layout/vList2"/>
    <dgm:cxn modelId="{C09B3D59-ABB5-4D6D-B30E-180FE2CB8B65}" type="presOf" srcId="{F6FE3D05-F2F0-45E9-817E-D85B845E4A7B}" destId="{5AAC93AE-BBA7-4A60-BBB4-E59FB4AEC052}" srcOrd="0" destOrd="0" presId="urn:microsoft.com/office/officeart/2005/8/layout/vList2"/>
    <dgm:cxn modelId="{AADA8024-56D1-4523-AD71-1FE4C94E90AD}" type="presParOf" srcId="{E136FE9E-A597-4EAB-BD27-B9C9CEF16112}" destId="{8B3EE336-E222-473D-B506-10974C054657}" srcOrd="0" destOrd="0" presId="urn:microsoft.com/office/officeart/2005/8/layout/vList2"/>
    <dgm:cxn modelId="{6FDBD903-E1D6-40A9-A006-DFA4F4E7A772}" type="presParOf" srcId="{E136FE9E-A597-4EAB-BD27-B9C9CEF16112}" destId="{5AAC93AE-BBA7-4A60-BBB4-E59FB4AEC052}" srcOrd="1" destOrd="0" presId="urn:microsoft.com/office/officeart/2005/8/layout/vList2"/>
    <dgm:cxn modelId="{D501F0EE-C485-4EFB-A175-40E882306DCF}" type="presParOf" srcId="{E136FE9E-A597-4EAB-BD27-B9C9CEF16112}" destId="{A2F96820-8088-4E4A-BAF6-E8FCF4C44E25}" srcOrd="2"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177AA6FB-A5B3-4BDA-9274-707058354105}" type="doc">
      <dgm:prSet loTypeId="urn:microsoft.com/office/officeart/2005/8/layout/vList2" loCatId="list" qsTypeId="urn:microsoft.com/office/officeart/2005/8/quickstyle/simple5" qsCatId="simple" csTypeId="urn:microsoft.com/office/officeart/2005/8/colors/colorful4" csCatId="colorful" phldr="1"/>
      <dgm:spPr/>
      <dgm:t>
        <a:bodyPr/>
        <a:lstStyle/>
        <a:p>
          <a:endParaRPr lang="ru-RU"/>
        </a:p>
      </dgm:t>
    </dgm:pt>
    <dgm:pt modelId="{BE0D9E6D-5954-4106-9B43-3B6692C1B019}">
      <dgm:prSet phldrT="[Текст]"/>
      <dgm:spPr/>
      <dgm:t>
        <a:bodyPr/>
        <a:lstStyle/>
        <a:p>
          <a:r>
            <a:rPr lang="ru-RU" dirty="0" smtClean="0">
              <a:solidFill>
                <a:schemeClr val="bg1"/>
              </a:solidFill>
              <a:latin typeface="Times New Roman" pitchFamily="18" charset="0"/>
              <a:cs typeface="Times New Roman" pitchFamily="18" charset="0"/>
            </a:rPr>
            <a:t>задания на репродукцию </a:t>
          </a:r>
          <a:endParaRPr lang="ru-RU" dirty="0">
            <a:solidFill>
              <a:schemeClr val="bg1"/>
            </a:solidFill>
            <a:latin typeface="Times New Roman" pitchFamily="18" charset="0"/>
            <a:cs typeface="Times New Roman" pitchFamily="18" charset="0"/>
          </a:endParaRPr>
        </a:p>
      </dgm:t>
    </dgm:pt>
    <dgm:pt modelId="{4E9B2B9E-7D56-4CB4-8FCC-16549D5654C6}" type="parTrans" cxnId="{1E3B9BEC-DCB8-48AE-AC89-BE885BA5A003}">
      <dgm:prSet/>
      <dgm:spPr/>
      <dgm:t>
        <a:bodyPr/>
        <a:lstStyle/>
        <a:p>
          <a:endParaRPr lang="ru-RU"/>
        </a:p>
      </dgm:t>
    </dgm:pt>
    <dgm:pt modelId="{F983382E-0B52-4636-8414-62463A5DDE85}" type="sibTrans" cxnId="{1E3B9BEC-DCB8-48AE-AC89-BE885BA5A003}">
      <dgm:prSet/>
      <dgm:spPr/>
      <dgm:t>
        <a:bodyPr/>
        <a:lstStyle/>
        <a:p>
          <a:endParaRPr lang="ru-RU"/>
        </a:p>
      </dgm:t>
    </dgm:pt>
    <dgm:pt modelId="{E1B1955C-3E57-484C-9B06-8285A0F2E851}">
      <dgm:prSet phldrT="[Текст]"/>
      <dgm:spPr/>
      <dgm:t>
        <a:bodyPr/>
        <a:lstStyle/>
        <a:p>
          <a:r>
            <a:rPr lang="ru-RU" dirty="0" smtClean="0"/>
            <a:t>65%</a:t>
          </a:r>
          <a:endParaRPr lang="ru-RU" dirty="0"/>
        </a:p>
      </dgm:t>
    </dgm:pt>
    <dgm:pt modelId="{8224DC52-5188-4030-ABF9-C0D361FEF2E9}" type="parTrans" cxnId="{847F639D-9A72-4CF8-B4E2-6D4265F82F9C}">
      <dgm:prSet/>
      <dgm:spPr/>
      <dgm:t>
        <a:bodyPr/>
        <a:lstStyle/>
        <a:p>
          <a:endParaRPr lang="ru-RU"/>
        </a:p>
      </dgm:t>
    </dgm:pt>
    <dgm:pt modelId="{2850F48C-00AF-475A-BA3A-3A857506B5B2}" type="sibTrans" cxnId="{847F639D-9A72-4CF8-B4E2-6D4265F82F9C}">
      <dgm:prSet/>
      <dgm:spPr/>
      <dgm:t>
        <a:bodyPr/>
        <a:lstStyle/>
        <a:p>
          <a:endParaRPr lang="ru-RU"/>
        </a:p>
      </dgm:t>
    </dgm:pt>
    <dgm:pt modelId="{718A61EC-370D-4E7F-9D8E-7F1F47C8F22E}">
      <dgm:prSet phldrT="[Текст]" custT="1"/>
      <dgm:spPr/>
      <dgm:t>
        <a:bodyPr/>
        <a:lstStyle/>
        <a:p>
          <a:r>
            <a:rPr lang="ru-RU" sz="4000" dirty="0" smtClean="0">
              <a:solidFill>
                <a:schemeClr val="bg1"/>
              </a:solidFill>
              <a:latin typeface="Times New Roman" pitchFamily="18" charset="0"/>
              <a:cs typeface="Times New Roman" pitchFamily="18" charset="0"/>
            </a:rPr>
            <a:t>задания на продукцию</a:t>
          </a:r>
        </a:p>
        <a:p>
          <a:r>
            <a:rPr lang="ru-RU" sz="2400" dirty="0" smtClean="0">
              <a:solidFill>
                <a:schemeClr val="accent6">
                  <a:lumMod val="50000"/>
                </a:schemeClr>
              </a:solidFill>
            </a:rPr>
            <a:t>(личное письмо и устная часть)</a:t>
          </a:r>
          <a:endParaRPr lang="ru-RU" sz="2400" dirty="0">
            <a:solidFill>
              <a:schemeClr val="accent6">
                <a:lumMod val="50000"/>
              </a:schemeClr>
            </a:solidFill>
          </a:endParaRPr>
        </a:p>
      </dgm:t>
    </dgm:pt>
    <dgm:pt modelId="{1FEB34BB-F259-46BF-A069-C0A5AA6CB1AE}" type="parTrans" cxnId="{ED07A6ED-6874-4409-8C54-EA4735D9C328}">
      <dgm:prSet/>
      <dgm:spPr/>
      <dgm:t>
        <a:bodyPr/>
        <a:lstStyle/>
        <a:p>
          <a:endParaRPr lang="ru-RU"/>
        </a:p>
      </dgm:t>
    </dgm:pt>
    <dgm:pt modelId="{083CE5E9-561A-4259-B69F-151059B32CA2}" type="sibTrans" cxnId="{ED07A6ED-6874-4409-8C54-EA4735D9C328}">
      <dgm:prSet/>
      <dgm:spPr/>
      <dgm:t>
        <a:bodyPr/>
        <a:lstStyle/>
        <a:p>
          <a:endParaRPr lang="ru-RU"/>
        </a:p>
      </dgm:t>
    </dgm:pt>
    <dgm:pt modelId="{F49D06D9-DB21-411F-A0E3-75E96E6C15C6}">
      <dgm:prSet phldrT="[Текст]"/>
      <dgm:spPr/>
      <dgm:t>
        <a:bodyPr/>
        <a:lstStyle/>
        <a:p>
          <a:r>
            <a:rPr lang="ru-RU" dirty="0" smtClean="0"/>
            <a:t>35%</a:t>
          </a:r>
          <a:endParaRPr lang="ru-RU" dirty="0"/>
        </a:p>
      </dgm:t>
    </dgm:pt>
    <dgm:pt modelId="{650715B7-F130-45E8-8530-25929C059AC2}" type="parTrans" cxnId="{D32B7E84-74A1-4E7C-BA9E-138ED4B94CDE}">
      <dgm:prSet/>
      <dgm:spPr/>
      <dgm:t>
        <a:bodyPr/>
        <a:lstStyle/>
        <a:p>
          <a:endParaRPr lang="ru-RU"/>
        </a:p>
      </dgm:t>
    </dgm:pt>
    <dgm:pt modelId="{DF01B49E-E06B-46EF-B600-ABB2892F1C23}" type="sibTrans" cxnId="{D32B7E84-74A1-4E7C-BA9E-138ED4B94CDE}">
      <dgm:prSet/>
      <dgm:spPr/>
      <dgm:t>
        <a:bodyPr/>
        <a:lstStyle/>
        <a:p>
          <a:endParaRPr lang="ru-RU"/>
        </a:p>
      </dgm:t>
    </dgm:pt>
    <dgm:pt modelId="{7E09EBA9-A13E-4B8C-B80E-3CC0E3A70032}" type="pres">
      <dgm:prSet presAssocID="{177AA6FB-A5B3-4BDA-9274-707058354105}" presName="linear" presStyleCnt="0">
        <dgm:presLayoutVars>
          <dgm:animLvl val="lvl"/>
          <dgm:resizeHandles val="exact"/>
        </dgm:presLayoutVars>
      </dgm:prSet>
      <dgm:spPr/>
      <dgm:t>
        <a:bodyPr/>
        <a:lstStyle/>
        <a:p>
          <a:endParaRPr lang="ru-RU"/>
        </a:p>
      </dgm:t>
    </dgm:pt>
    <dgm:pt modelId="{A3FD0CA7-7187-4575-8C5C-ED14377151D6}" type="pres">
      <dgm:prSet presAssocID="{BE0D9E6D-5954-4106-9B43-3B6692C1B019}" presName="parentText" presStyleLbl="node1" presStyleIdx="0" presStyleCnt="2">
        <dgm:presLayoutVars>
          <dgm:chMax val="0"/>
          <dgm:bulletEnabled val="1"/>
        </dgm:presLayoutVars>
      </dgm:prSet>
      <dgm:spPr/>
      <dgm:t>
        <a:bodyPr/>
        <a:lstStyle/>
        <a:p>
          <a:endParaRPr lang="ru-RU"/>
        </a:p>
      </dgm:t>
    </dgm:pt>
    <dgm:pt modelId="{417B5024-7FA1-4D70-850F-BCCD38F96164}" type="pres">
      <dgm:prSet presAssocID="{BE0D9E6D-5954-4106-9B43-3B6692C1B019}" presName="childText" presStyleLbl="revTx" presStyleIdx="0" presStyleCnt="2">
        <dgm:presLayoutVars>
          <dgm:bulletEnabled val="1"/>
        </dgm:presLayoutVars>
      </dgm:prSet>
      <dgm:spPr/>
      <dgm:t>
        <a:bodyPr/>
        <a:lstStyle/>
        <a:p>
          <a:endParaRPr lang="ru-RU"/>
        </a:p>
      </dgm:t>
    </dgm:pt>
    <dgm:pt modelId="{AE330791-5A6F-4374-8BB3-4CA9067D654F}" type="pres">
      <dgm:prSet presAssocID="{718A61EC-370D-4E7F-9D8E-7F1F47C8F22E}" presName="parentText" presStyleLbl="node1" presStyleIdx="1" presStyleCnt="2">
        <dgm:presLayoutVars>
          <dgm:chMax val="0"/>
          <dgm:bulletEnabled val="1"/>
        </dgm:presLayoutVars>
      </dgm:prSet>
      <dgm:spPr/>
      <dgm:t>
        <a:bodyPr/>
        <a:lstStyle/>
        <a:p>
          <a:endParaRPr lang="ru-RU"/>
        </a:p>
      </dgm:t>
    </dgm:pt>
    <dgm:pt modelId="{8EFAD8F1-7285-42AD-9903-0D032DDCFDDF}" type="pres">
      <dgm:prSet presAssocID="{718A61EC-370D-4E7F-9D8E-7F1F47C8F22E}" presName="childText" presStyleLbl="revTx" presStyleIdx="1" presStyleCnt="2">
        <dgm:presLayoutVars>
          <dgm:bulletEnabled val="1"/>
        </dgm:presLayoutVars>
      </dgm:prSet>
      <dgm:spPr/>
      <dgm:t>
        <a:bodyPr/>
        <a:lstStyle/>
        <a:p>
          <a:endParaRPr lang="ru-RU"/>
        </a:p>
      </dgm:t>
    </dgm:pt>
  </dgm:ptLst>
  <dgm:cxnLst>
    <dgm:cxn modelId="{9A79309A-3684-47E6-8378-857BBAAC1E1C}" type="presOf" srcId="{177AA6FB-A5B3-4BDA-9274-707058354105}" destId="{7E09EBA9-A13E-4B8C-B80E-3CC0E3A70032}" srcOrd="0" destOrd="0" presId="urn:microsoft.com/office/officeart/2005/8/layout/vList2"/>
    <dgm:cxn modelId="{6F4AE1F2-4F9F-4DB7-8450-D16C85284253}" type="presOf" srcId="{F49D06D9-DB21-411F-A0E3-75E96E6C15C6}" destId="{8EFAD8F1-7285-42AD-9903-0D032DDCFDDF}" srcOrd="0" destOrd="0" presId="urn:microsoft.com/office/officeart/2005/8/layout/vList2"/>
    <dgm:cxn modelId="{3AD30B8E-EDB9-47CD-90E4-2525C3C02A56}" type="presOf" srcId="{BE0D9E6D-5954-4106-9B43-3B6692C1B019}" destId="{A3FD0CA7-7187-4575-8C5C-ED14377151D6}" srcOrd="0" destOrd="0" presId="urn:microsoft.com/office/officeart/2005/8/layout/vList2"/>
    <dgm:cxn modelId="{BEA5C1DA-2BC9-459A-9D9F-D4697B695A56}" type="presOf" srcId="{E1B1955C-3E57-484C-9B06-8285A0F2E851}" destId="{417B5024-7FA1-4D70-850F-BCCD38F96164}" srcOrd="0" destOrd="0" presId="urn:microsoft.com/office/officeart/2005/8/layout/vList2"/>
    <dgm:cxn modelId="{847F639D-9A72-4CF8-B4E2-6D4265F82F9C}" srcId="{BE0D9E6D-5954-4106-9B43-3B6692C1B019}" destId="{E1B1955C-3E57-484C-9B06-8285A0F2E851}" srcOrd="0" destOrd="0" parTransId="{8224DC52-5188-4030-ABF9-C0D361FEF2E9}" sibTransId="{2850F48C-00AF-475A-BA3A-3A857506B5B2}"/>
    <dgm:cxn modelId="{D32B7E84-74A1-4E7C-BA9E-138ED4B94CDE}" srcId="{718A61EC-370D-4E7F-9D8E-7F1F47C8F22E}" destId="{F49D06D9-DB21-411F-A0E3-75E96E6C15C6}" srcOrd="0" destOrd="0" parTransId="{650715B7-F130-45E8-8530-25929C059AC2}" sibTransId="{DF01B49E-E06B-46EF-B600-ABB2892F1C23}"/>
    <dgm:cxn modelId="{1E3B9BEC-DCB8-48AE-AC89-BE885BA5A003}" srcId="{177AA6FB-A5B3-4BDA-9274-707058354105}" destId="{BE0D9E6D-5954-4106-9B43-3B6692C1B019}" srcOrd="0" destOrd="0" parTransId="{4E9B2B9E-7D56-4CB4-8FCC-16549D5654C6}" sibTransId="{F983382E-0B52-4636-8414-62463A5DDE85}"/>
    <dgm:cxn modelId="{8397FC75-452C-405E-A40E-A0B962465258}" type="presOf" srcId="{718A61EC-370D-4E7F-9D8E-7F1F47C8F22E}" destId="{AE330791-5A6F-4374-8BB3-4CA9067D654F}" srcOrd="0" destOrd="0" presId="urn:microsoft.com/office/officeart/2005/8/layout/vList2"/>
    <dgm:cxn modelId="{ED07A6ED-6874-4409-8C54-EA4735D9C328}" srcId="{177AA6FB-A5B3-4BDA-9274-707058354105}" destId="{718A61EC-370D-4E7F-9D8E-7F1F47C8F22E}" srcOrd="1" destOrd="0" parTransId="{1FEB34BB-F259-46BF-A069-C0A5AA6CB1AE}" sibTransId="{083CE5E9-561A-4259-B69F-151059B32CA2}"/>
    <dgm:cxn modelId="{B24B70B4-D291-4367-B63A-A219CDFF0B1C}" type="presParOf" srcId="{7E09EBA9-A13E-4B8C-B80E-3CC0E3A70032}" destId="{A3FD0CA7-7187-4575-8C5C-ED14377151D6}" srcOrd="0" destOrd="0" presId="urn:microsoft.com/office/officeart/2005/8/layout/vList2"/>
    <dgm:cxn modelId="{0F4CE8A3-AC4C-47C1-BB44-6DFB47E41E8A}" type="presParOf" srcId="{7E09EBA9-A13E-4B8C-B80E-3CC0E3A70032}" destId="{417B5024-7FA1-4D70-850F-BCCD38F96164}" srcOrd="1" destOrd="0" presId="urn:microsoft.com/office/officeart/2005/8/layout/vList2"/>
    <dgm:cxn modelId="{3722DB8E-6582-4BE2-B44C-2D75A12CF064}" type="presParOf" srcId="{7E09EBA9-A13E-4B8C-B80E-3CC0E3A70032}" destId="{AE330791-5A6F-4374-8BB3-4CA9067D654F}" srcOrd="2" destOrd="0" presId="urn:microsoft.com/office/officeart/2005/8/layout/vList2"/>
    <dgm:cxn modelId="{BBAF8631-8B84-4091-A495-9E539AB51008}" type="presParOf" srcId="{7E09EBA9-A13E-4B8C-B80E-3CC0E3A70032}" destId="{8EFAD8F1-7285-42AD-9903-0D032DDCFDDF}" srcOrd="3" destOrd="0" presId="urn:microsoft.com/office/officeart/2005/8/layout/vList2"/>
  </dgm:cxnLst>
  <dgm:bg/>
  <dgm:whole/>
</dgm:dataModel>
</file>

<file path=ppt/diagrams/data3.xml><?xml version="1.0" encoding="utf-8"?>
<dgm:dataModel xmlns:dgm="http://schemas.openxmlformats.org/drawingml/2006/diagram" xmlns:a="http://schemas.openxmlformats.org/drawingml/2006/main">
  <dgm:ptLst>
    <dgm:pt modelId="{B3C4CD23-EBBF-4E4B-A065-79353739B5DB}" type="doc">
      <dgm:prSet loTypeId="urn:microsoft.com/office/officeart/2005/8/layout/hList3" loCatId="list" qsTypeId="urn:microsoft.com/office/officeart/2005/8/quickstyle/3d2" qsCatId="3D" csTypeId="urn:microsoft.com/office/officeart/2005/8/colors/colorful5" csCatId="colorful" phldr="1"/>
      <dgm:spPr/>
      <dgm:t>
        <a:bodyPr/>
        <a:lstStyle/>
        <a:p>
          <a:endParaRPr lang="ru-RU"/>
        </a:p>
      </dgm:t>
    </dgm:pt>
    <dgm:pt modelId="{A5E78B7E-9CDB-4DBE-AEF5-85DC2FAC33DE}">
      <dgm:prSet phldrT="[Текст]"/>
      <dgm:spPr/>
      <dgm:t>
        <a:bodyPr/>
        <a:lstStyle/>
        <a:p>
          <a:r>
            <a:rPr lang="ru-RU" dirty="0" smtClean="0">
              <a:latin typeface="Times New Roman" pitchFamily="18" charset="0"/>
              <a:cs typeface="Times New Roman" pitchFamily="18" charset="0"/>
            </a:rPr>
            <a:t>Время выполнения первых четырёх разделов экзаменационной работы – 120 минут (2 часа). </a:t>
          </a:r>
          <a:endParaRPr lang="ru-RU" dirty="0"/>
        </a:p>
      </dgm:t>
    </dgm:pt>
    <dgm:pt modelId="{CB17723E-1D54-40C1-A0AB-B561E51DC60D}" type="parTrans" cxnId="{47B768A3-94DF-4074-AF85-00D034B72094}">
      <dgm:prSet/>
      <dgm:spPr/>
      <dgm:t>
        <a:bodyPr/>
        <a:lstStyle/>
        <a:p>
          <a:endParaRPr lang="ru-RU"/>
        </a:p>
      </dgm:t>
    </dgm:pt>
    <dgm:pt modelId="{0BFC9F1F-6A42-482B-917D-2643CCCE0EEE}" type="sibTrans" cxnId="{47B768A3-94DF-4074-AF85-00D034B72094}">
      <dgm:prSet/>
      <dgm:spPr/>
      <dgm:t>
        <a:bodyPr/>
        <a:lstStyle/>
        <a:p>
          <a:endParaRPr lang="ru-RU"/>
        </a:p>
      </dgm:t>
    </dgm:pt>
    <dgm:pt modelId="{1086E7EB-DA65-452F-9C45-42FD23D11EB4}">
      <dgm:prSet phldrT="[Текст]"/>
      <dgm:spPr/>
      <dgm:t>
        <a:bodyPr/>
        <a:lstStyle/>
        <a:p>
          <a:r>
            <a:rPr lang="ru-RU" dirty="0" smtClean="0">
              <a:latin typeface="Times New Roman" pitchFamily="18" charset="0"/>
              <a:cs typeface="Times New Roman" pitchFamily="18" charset="0"/>
            </a:rPr>
            <a:t>раздел 1 (задания по </a:t>
          </a:r>
          <a:r>
            <a:rPr lang="ru-RU" dirty="0" err="1" smtClean="0">
              <a:latin typeface="Times New Roman" pitchFamily="18" charset="0"/>
              <a:cs typeface="Times New Roman" pitchFamily="18" charset="0"/>
            </a:rPr>
            <a:t>аудированию</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 30 минут; </a:t>
          </a:r>
          <a:endParaRPr lang="ru-RU" b="1" dirty="0"/>
        </a:p>
      </dgm:t>
    </dgm:pt>
    <dgm:pt modelId="{C2004EC1-BE90-4114-9BED-BFCF15058ECD}" type="parTrans" cxnId="{B0CE3638-8999-40D9-9D9F-F4C9B6B3D46B}">
      <dgm:prSet/>
      <dgm:spPr/>
      <dgm:t>
        <a:bodyPr/>
        <a:lstStyle/>
        <a:p>
          <a:endParaRPr lang="ru-RU"/>
        </a:p>
      </dgm:t>
    </dgm:pt>
    <dgm:pt modelId="{6D2F351D-5039-4E45-BD3D-D98A10677180}" type="sibTrans" cxnId="{B0CE3638-8999-40D9-9D9F-F4C9B6B3D46B}">
      <dgm:prSet/>
      <dgm:spPr/>
      <dgm:t>
        <a:bodyPr/>
        <a:lstStyle/>
        <a:p>
          <a:endParaRPr lang="ru-RU"/>
        </a:p>
      </dgm:t>
    </dgm:pt>
    <dgm:pt modelId="{272696D7-310A-4DD0-87C3-3B08D0080BC3}">
      <dgm:prSet phldrT="[Текст]"/>
      <dgm:spPr/>
      <dgm:t>
        <a:bodyPr/>
        <a:lstStyle/>
        <a:p>
          <a:r>
            <a:rPr lang="ru-RU" smtClean="0">
              <a:latin typeface="Times New Roman" pitchFamily="18" charset="0"/>
              <a:cs typeface="Times New Roman" pitchFamily="18" charset="0"/>
            </a:rPr>
            <a:t>раздел 2 (задания по чтению) </a:t>
          </a:r>
        </a:p>
        <a:p>
          <a:r>
            <a:rPr lang="ru-RU" b="1" smtClean="0">
              <a:latin typeface="Times New Roman" pitchFamily="18" charset="0"/>
              <a:cs typeface="Times New Roman" pitchFamily="18" charset="0"/>
            </a:rPr>
            <a:t>– 30 минут</a:t>
          </a:r>
          <a:r>
            <a:rPr lang="ru-RU" smtClean="0">
              <a:latin typeface="Times New Roman" pitchFamily="18" charset="0"/>
              <a:cs typeface="Times New Roman" pitchFamily="18" charset="0"/>
            </a:rPr>
            <a:t>; </a:t>
          </a:r>
          <a:endParaRPr lang="ru-RU" dirty="0"/>
        </a:p>
      </dgm:t>
    </dgm:pt>
    <dgm:pt modelId="{B049DA30-886B-47BB-B5D6-E99F3E44C065}" type="parTrans" cxnId="{15E320C6-5128-40B4-B069-BF9B26EC5B08}">
      <dgm:prSet/>
      <dgm:spPr/>
      <dgm:t>
        <a:bodyPr/>
        <a:lstStyle/>
        <a:p>
          <a:endParaRPr lang="ru-RU"/>
        </a:p>
      </dgm:t>
    </dgm:pt>
    <dgm:pt modelId="{CC157F9F-8230-4D58-9C22-4D6B45D9289C}" type="sibTrans" cxnId="{15E320C6-5128-40B4-B069-BF9B26EC5B08}">
      <dgm:prSet/>
      <dgm:spPr/>
      <dgm:t>
        <a:bodyPr/>
        <a:lstStyle/>
        <a:p>
          <a:endParaRPr lang="ru-RU"/>
        </a:p>
      </dgm:t>
    </dgm:pt>
    <dgm:pt modelId="{644062E3-84CD-4CE2-A136-FDD5B92132C8}">
      <dgm:prSet/>
      <dgm:spPr/>
      <dgm:t>
        <a:bodyPr/>
        <a:lstStyle/>
        <a:p>
          <a:r>
            <a:rPr lang="ru-RU" smtClean="0">
              <a:latin typeface="Times New Roman" pitchFamily="18" charset="0"/>
              <a:cs typeface="Times New Roman" pitchFamily="18" charset="0"/>
            </a:rPr>
            <a:t>раздел 3 (задания по грамматике и лексике)</a:t>
          </a:r>
        </a:p>
        <a:p>
          <a:r>
            <a:rPr lang="ru-RU" b="1" smtClean="0">
              <a:latin typeface="Times New Roman" pitchFamily="18" charset="0"/>
              <a:cs typeface="Times New Roman" pitchFamily="18" charset="0"/>
            </a:rPr>
            <a:t> – 30 минут</a:t>
          </a:r>
          <a:r>
            <a:rPr lang="ru-RU"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dgm:t>
    </dgm:pt>
    <dgm:pt modelId="{3F063A75-2D6D-4875-B5A7-0E71833A33D6}" type="parTrans" cxnId="{3BE162AF-CB93-4B8B-AFD3-C177F542E4C3}">
      <dgm:prSet/>
      <dgm:spPr/>
      <dgm:t>
        <a:bodyPr/>
        <a:lstStyle/>
        <a:p>
          <a:endParaRPr lang="ru-RU"/>
        </a:p>
      </dgm:t>
    </dgm:pt>
    <dgm:pt modelId="{8A9BB048-7C90-4652-BD67-2D74AAA196FA}" type="sibTrans" cxnId="{3BE162AF-CB93-4B8B-AFD3-C177F542E4C3}">
      <dgm:prSet/>
      <dgm:spPr/>
      <dgm:t>
        <a:bodyPr/>
        <a:lstStyle/>
        <a:p>
          <a:endParaRPr lang="ru-RU"/>
        </a:p>
      </dgm:t>
    </dgm:pt>
    <dgm:pt modelId="{88512A6D-EC38-453F-9D44-15DAD58737C1}">
      <dgm:prSet/>
      <dgm:spPr/>
      <dgm:t>
        <a:bodyPr/>
        <a:lstStyle/>
        <a:p>
          <a:r>
            <a:rPr lang="ru-RU" smtClean="0">
              <a:latin typeface="Times New Roman" pitchFamily="18" charset="0"/>
              <a:cs typeface="Times New Roman" pitchFamily="18" charset="0"/>
            </a:rPr>
            <a:t>раздел 4 (задание по письменной речи) </a:t>
          </a:r>
        </a:p>
        <a:p>
          <a:r>
            <a:rPr lang="ru-RU" b="1" smtClean="0">
              <a:latin typeface="Times New Roman" pitchFamily="18" charset="0"/>
              <a:cs typeface="Times New Roman" pitchFamily="18" charset="0"/>
            </a:rPr>
            <a:t>– 30 минут</a:t>
          </a:r>
          <a:endParaRPr lang="ru-RU" b="1" dirty="0"/>
        </a:p>
      </dgm:t>
    </dgm:pt>
    <dgm:pt modelId="{16A6306A-3ECA-4FC8-B302-8FD4A3CB39C9}" type="parTrans" cxnId="{8C4DF3BB-03A4-42A4-AE1F-B22212DBB4C8}">
      <dgm:prSet/>
      <dgm:spPr/>
      <dgm:t>
        <a:bodyPr/>
        <a:lstStyle/>
        <a:p>
          <a:endParaRPr lang="ru-RU"/>
        </a:p>
      </dgm:t>
    </dgm:pt>
    <dgm:pt modelId="{52FD594B-5E2B-491E-891B-8B891EAAD868}" type="sibTrans" cxnId="{8C4DF3BB-03A4-42A4-AE1F-B22212DBB4C8}">
      <dgm:prSet/>
      <dgm:spPr/>
      <dgm:t>
        <a:bodyPr/>
        <a:lstStyle/>
        <a:p>
          <a:endParaRPr lang="ru-RU"/>
        </a:p>
      </dgm:t>
    </dgm:pt>
    <dgm:pt modelId="{A33A1B51-3C88-4F4E-9D5A-502136DBCEF5}">
      <dgm:prSet/>
      <dgm:spPr/>
      <dgm:t>
        <a:bodyPr/>
        <a:lstStyle/>
        <a:p>
          <a:r>
            <a:rPr lang="ru-RU" smtClean="0">
              <a:latin typeface="Times New Roman" pitchFamily="18" charset="0"/>
              <a:cs typeface="Times New Roman" pitchFamily="18" charset="0"/>
            </a:rPr>
            <a:t>устный ответ </a:t>
          </a:r>
          <a:r>
            <a:rPr lang="ru-RU" b="1" smtClean="0">
              <a:latin typeface="Times New Roman" pitchFamily="18" charset="0"/>
              <a:cs typeface="Times New Roman" pitchFamily="18" charset="0"/>
            </a:rPr>
            <a:t>- 15 минут </a:t>
          </a:r>
          <a:r>
            <a:rPr lang="ru-RU" smtClean="0">
              <a:latin typeface="Times New Roman" pitchFamily="18" charset="0"/>
              <a:cs typeface="Times New Roman" pitchFamily="18" charset="0"/>
            </a:rPr>
            <a:t>на одного отвечающего. </a:t>
          </a:r>
          <a:endParaRPr lang="ru-RU" dirty="0">
            <a:latin typeface="Times New Roman" pitchFamily="18" charset="0"/>
            <a:cs typeface="Times New Roman" pitchFamily="18" charset="0"/>
          </a:endParaRPr>
        </a:p>
      </dgm:t>
    </dgm:pt>
    <dgm:pt modelId="{EAC44DD6-1857-4205-930E-A9C1A3E2DE74}" type="parTrans" cxnId="{834EA8D9-4BD7-4C4A-A151-2CE75853D6E1}">
      <dgm:prSet/>
      <dgm:spPr/>
      <dgm:t>
        <a:bodyPr/>
        <a:lstStyle/>
        <a:p>
          <a:endParaRPr lang="ru-RU"/>
        </a:p>
      </dgm:t>
    </dgm:pt>
    <dgm:pt modelId="{114B9550-0BC3-40AF-A2F9-B27E0434B66E}" type="sibTrans" cxnId="{834EA8D9-4BD7-4C4A-A151-2CE75853D6E1}">
      <dgm:prSet/>
      <dgm:spPr/>
      <dgm:t>
        <a:bodyPr/>
        <a:lstStyle/>
        <a:p>
          <a:endParaRPr lang="ru-RU"/>
        </a:p>
      </dgm:t>
    </dgm:pt>
    <dgm:pt modelId="{3629DBDA-7969-410D-9AFF-B66513F91284}" type="pres">
      <dgm:prSet presAssocID="{B3C4CD23-EBBF-4E4B-A065-79353739B5DB}" presName="composite" presStyleCnt="0">
        <dgm:presLayoutVars>
          <dgm:chMax val="1"/>
          <dgm:dir/>
          <dgm:resizeHandles val="exact"/>
        </dgm:presLayoutVars>
      </dgm:prSet>
      <dgm:spPr/>
      <dgm:t>
        <a:bodyPr/>
        <a:lstStyle/>
        <a:p>
          <a:endParaRPr lang="ru-RU"/>
        </a:p>
      </dgm:t>
    </dgm:pt>
    <dgm:pt modelId="{67FC01D4-ED5F-4FC7-ACD2-844B7A35E116}" type="pres">
      <dgm:prSet presAssocID="{A5E78B7E-9CDB-4DBE-AEF5-85DC2FAC33DE}" presName="roof" presStyleLbl="dkBgShp" presStyleIdx="0" presStyleCnt="2"/>
      <dgm:spPr/>
      <dgm:t>
        <a:bodyPr/>
        <a:lstStyle/>
        <a:p>
          <a:endParaRPr lang="ru-RU"/>
        </a:p>
      </dgm:t>
    </dgm:pt>
    <dgm:pt modelId="{DBACCFF6-58E6-4FEA-8227-A08B6A82A6EC}" type="pres">
      <dgm:prSet presAssocID="{A5E78B7E-9CDB-4DBE-AEF5-85DC2FAC33DE}" presName="pillars" presStyleCnt="0"/>
      <dgm:spPr/>
      <dgm:t>
        <a:bodyPr/>
        <a:lstStyle/>
        <a:p>
          <a:endParaRPr lang="ru-RU"/>
        </a:p>
      </dgm:t>
    </dgm:pt>
    <dgm:pt modelId="{BF29476A-3CCA-40A4-A558-A8FCAC4D97F7}" type="pres">
      <dgm:prSet presAssocID="{A5E78B7E-9CDB-4DBE-AEF5-85DC2FAC33DE}" presName="pillar1" presStyleLbl="node1" presStyleIdx="0" presStyleCnt="5">
        <dgm:presLayoutVars>
          <dgm:bulletEnabled val="1"/>
        </dgm:presLayoutVars>
      </dgm:prSet>
      <dgm:spPr/>
      <dgm:t>
        <a:bodyPr/>
        <a:lstStyle/>
        <a:p>
          <a:endParaRPr lang="ru-RU"/>
        </a:p>
      </dgm:t>
    </dgm:pt>
    <dgm:pt modelId="{55ECCA5E-10DD-465D-896A-58F5970581C5}" type="pres">
      <dgm:prSet presAssocID="{272696D7-310A-4DD0-87C3-3B08D0080BC3}" presName="pillarX" presStyleLbl="node1" presStyleIdx="1" presStyleCnt="5">
        <dgm:presLayoutVars>
          <dgm:bulletEnabled val="1"/>
        </dgm:presLayoutVars>
      </dgm:prSet>
      <dgm:spPr/>
      <dgm:t>
        <a:bodyPr/>
        <a:lstStyle/>
        <a:p>
          <a:endParaRPr lang="ru-RU"/>
        </a:p>
      </dgm:t>
    </dgm:pt>
    <dgm:pt modelId="{5A585392-6804-4426-A240-EAA6D911D715}" type="pres">
      <dgm:prSet presAssocID="{644062E3-84CD-4CE2-A136-FDD5B92132C8}" presName="pillarX" presStyleLbl="node1" presStyleIdx="2" presStyleCnt="5">
        <dgm:presLayoutVars>
          <dgm:bulletEnabled val="1"/>
        </dgm:presLayoutVars>
      </dgm:prSet>
      <dgm:spPr/>
      <dgm:t>
        <a:bodyPr/>
        <a:lstStyle/>
        <a:p>
          <a:endParaRPr lang="ru-RU"/>
        </a:p>
      </dgm:t>
    </dgm:pt>
    <dgm:pt modelId="{0F9B987F-1C1E-4CE7-881A-83101487D2A9}" type="pres">
      <dgm:prSet presAssocID="{88512A6D-EC38-453F-9D44-15DAD58737C1}" presName="pillarX" presStyleLbl="node1" presStyleIdx="3" presStyleCnt="5">
        <dgm:presLayoutVars>
          <dgm:bulletEnabled val="1"/>
        </dgm:presLayoutVars>
      </dgm:prSet>
      <dgm:spPr/>
      <dgm:t>
        <a:bodyPr/>
        <a:lstStyle/>
        <a:p>
          <a:endParaRPr lang="ru-RU"/>
        </a:p>
      </dgm:t>
    </dgm:pt>
    <dgm:pt modelId="{F918DB35-430F-42CC-8537-361BC4BE68E5}" type="pres">
      <dgm:prSet presAssocID="{A33A1B51-3C88-4F4E-9D5A-502136DBCEF5}" presName="pillarX" presStyleLbl="node1" presStyleIdx="4" presStyleCnt="5">
        <dgm:presLayoutVars>
          <dgm:bulletEnabled val="1"/>
        </dgm:presLayoutVars>
      </dgm:prSet>
      <dgm:spPr/>
      <dgm:t>
        <a:bodyPr/>
        <a:lstStyle/>
        <a:p>
          <a:endParaRPr lang="ru-RU"/>
        </a:p>
      </dgm:t>
    </dgm:pt>
    <dgm:pt modelId="{DBBDBFBC-6EB4-42B1-B6DC-A1CED3DF8796}" type="pres">
      <dgm:prSet presAssocID="{A5E78B7E-9CDB-4DBE-AEF5-85DC2FAC33DE}" presName="base" presStyleLbl="dkBgShp" presStyleIdx="1" presStyleCnt="2" custLinFactNeighborX="-348" custLinFactNeighborY="-18517"/>
      <dgm:spPr/>
      <dgm:t>
        <a:bodyPr/>
        <a:lstStyle/>
        <a:p>
          <a:endParaRPr lang="ru-RU"/>
        </a:p>
      </dgm:t>
    </dgm:pt>
  </dgm:ptLst>
  <dgm:cxnLst>
    <dgm:cxn modelId="{C9B5AEF8-2204-4F1B-870F-3157993F1CFE}" type="presOf" srcId="{A33A1B51-3C88-4F4E-9D5A-502136DBCEF5}" destId="{F918DB35-430F-42CC-8537-361BC4BE68E5}" srcOrd="0" destOrd="0" presId="urn:microsoft.com/office/officeart/2005/8/layout/hList3"/>
    <dgm:cxn modelId="{15E320C6-5128-40B4-B069-BF9B26EC5B08}" srcId="{A5E78B7E-9CDB-4DBE-AEF5-85DC2FAC33DE}" destId="{272696D7-310A-4DD0-87C3-3B08D0080BC3}" srcOrd="1" destOrd="0" parTransId="{B049DA30-886B-47BB-B5D6-E99F3E44C065}" sibTransId="{CC157F9F-8230-4D58-9C22-4D6B45D9289C}"/>
    <dgm:cxn modelId="{E5A2C57C-FB8F-4FF9-B59F-88575C980344}" type="presOf" srcId="{B3C4CD23-EBBF-4E4B-A065-79353739B5DB}" destId="{3629DBDA-7969-410D-9AFF-B66513F91284}" srcOrd="0" destOrd="0" presId="urn:microsoft.com/office/officeart/2005/8/layout/hList3"/>
    <dgm:cxn modelId="{8C4DF3BB-03A4-42A4-AE1F-B22212DBB4C8}" srcId="{A5E78B7E-9CDB-4DBE-AEF5-85DC2FAC33DE}" destId="{88512A6D-EC38-453F-9D44-15DAD58737C1}" srcOrd="3" destOrd="0" parTransId="{16A6306A-3ECA-4FC8-B302-8FD4A3CB39C9}" sibTransId="{52FD594B-5E2B-491E-891B-8B891EAAD868}"/>
    <dgm:cxn modelId="{220FAF2A-9BD5-4AED-9F79-3E627A4A50D6}" type="presOf" srcId="{272696D7-310A-4DD0-87C3-3B08D0080BC3}" destId="{55ECCA5E-10DD-465D-896A-58F5970581C5}" srcOrd="0" destOrd="0" presId="urn:microsoft.com/office/officeart/2005/8/layout/hList3"/>
    <dgm:cxn modelId="{66659B72-85C5-4DD5-84FE-BDAD9D398F5A}" type="presOf" srcId="{A5E78B7E-9CDB-4DBE-AEF5-85DC2FAC33DE}" destId="{67FC01D4-ED5F-4FC7-ACD2-844B7A35E116}" srcOrd="0" destOrd="0" presId="urn:microsoft.com/office/officeart/2005/8/layout/hList3"/>
    <dgm:cxn modelId="{47B768A3-94DF-4074-AF85-00D034B72094}" srcId="{B3C4CD23-EBBF-4E4B-A065-79353739B5DB}" destId="{A5E78B7E-9CDB-4DBE-AEF5-85DC2FAC33DE}" srcOrd="0" destOrd="0" parTransId="{CB17723E-1D54-40C1-A0AB-B561E51DC60D}" sibTransId="{0BFC9F1F-6A42-482B-917D-2643CCCE0EEE}"/>
    <dgm:cxn modelId="{834EA8D9-4BD7-4C4A-A151-2CE75853D6E1}" srcId="{A5E78B7E-9CDB-4DBE-AEF5-85DC2FAC33DE}" destId="{A33A1B51-3C88-4F4E-9D5A-502136DBCEF5}" srcOrd="4" destOrd="0" parTransId="{EAC44DD6-1857-4205-930E-A9C1A3E2DE74}" sibTransId="{114B9550-0BC3-40AF-A2F9-B27E0434B66E}"/>
    <dgm:cxn modelId="{B0CE3638-8999-40D9-9D9F-F4C9B6B3D46B}" srcId="{A5E78B7E-9CDB-4DBE-AEF5-85DC2FAC33DE}" destId="{1086E7EB-DA65-452F-9C45-42FD23D11EB4}" srcOrd="0" destOrd="0" parTransId="{C2004EC1-BE90-4114-9BED-BFCF15058ECD}" sibTransId="{6D2F351D-5039-4E45-BD3D-D98A10677180}"/>
    <dgm:cxn modelId="{4913529E-4999-4752-9AA6-AB1B113E7C25}" type="presOf" srcId="{644062E3-84CD-4CE2-A136-FDD5B92132C8}" destId="{5A585392-6804-4426-A240-EAA6D911D715}" srcOrd="0" destOrd="0" presId="urn:microsoft.com/office/officeart/2005/8/layout/hList3"/>
    <dgm:cxn modelId="{3BE162AF-CB93-4B8B-AFD3-C177F542E4C3}" srcId="{A5E78B7E-9CDB-4DBE-AEF5-85DC2FAC33DE}" destId="{644062E3-84CD-4CE2-A136-FDD5B92132C8}" srcOrd="2" destOrd="0" parTransId="{3F063A75-2D6D-4875-B5A7-0E71833A33D6}" sibTransId="{8A9BB048-7C90-4652-BD67-2D74AAA196FA}"/>
    <dgm:cxn modelId="{B4EB5FFF-F2E9-4BF1-8494-1D90DB625E9D}" type="presOf" srcId="{88512A6D-EC38-453F-9D44-15DAD58737C1}" destId="{0F9B987F-1C1E-4CE7-881A-83101487D2A9}" srcOrd="0" destOrd="0" presId="urn:microsoft.com/office/officeart/2005/8/layout/hList3"/>
    <dgm:cxn modelId="{17B72031-535F-4BD1-9B60-36E956064DF5}" type="presOf" srcId="{1086E7EB-DA65-452F-9C45-42FD23D11EB4}" destId="{BF29476A-3CCA-40A4-A558-A8FCAC4D97F7}" srcOrd="0" destOrd="0" presId="urn:microsoft.com/office/officeart/2005/8/layout/hList3"/>
    <dgm:cxn modelId="{6B01AF32-BF95-4F13-B3D7-3F21686C0C7C}" type="presParOf" srcId="{3629DBDA-7969-410D-9AFF-B66513F91284}" destId="{67FC01D4-ED5F-4FC7-ACD2-844B7A35E116}" srcOrd="0" destOrd="0" presId="urn:microsoft.com/office/officeart/2005/8/layout/hList3"/>
    <dgm:cxn modelId="{70B5892F-0AED-48C0-A233-105A92E65D9F}" type="presParOf" srcId="{3629DBDA-7969-410D-9AFF-B66513F91284}" destId="{DBACCFF6-58E6-4FEA-8227-A08B6A82A6EC}" srcOrd="1" destOrd="0" presId="urn:microsoft.com/office/officeart/2005/8/layout/hList3"/>
    <dgm:cxn modelId="{267FD5F9-818F-4396-BBB4-81CDC29563EA}" type="presParOf" srcId="{DBACCFF6-58E6-4FEA-8227-A08B6A82A6EC}" destId="{BF29476A-3CCA-40A4-A558-A8FCAC4D97F7}" srcOrd="0" destOrd="0" presId="urn:microsoft.com/office/officeart/2005/8/layout/hList3"/>
    <dgm:cxn modelId="{4D356BB1-EB2A-4048-A23D-05C43943B8CA}" type="presParOf" srcId="{DBACCFF6-58E6-4FEA-8227-A08B6A82A6EC}" destId="{55ECCA5E-10DD-465D-896A-58F5970581C5}" srcOrd="1" destOrd="0" presId="urn:microsoft.com/office/officeart/2005/8/layout/hList3"/>
    <dgm:cxn modelId="{2BB945EF-5261-40A6-863E-CC3DE285A614}" type="presParOf" srcId="{DBACCFF6-58E6-4FEA-8227-A08B6A82A6EC}" destId="{5A585392-6804-4426-A240-EAA6D911D715}" srcOrd="2" destOrd="0" presId="urn:microsoft.com/office/officeart/2005/8/layout/hList3"/>
    <dgm:cxn modelId="{78B8F3BF-78A7-44C3-9CD8-091A9C9FE51B}" type="presParOf" srcId="{DBACCFF6-58E6-4FEA-8227-A08B6A82A6EC}" destId="{0F9B987F-1C1E-4CE7-881A-83101487D2A9}" srcOrd="3" destOrd="0" presId="urn:microsoft.com/office/officeart/2005/8/layout/hList3"/>
    <dgm:cxn modelId="{99A3245D-F32C-4778-8D9C-7AFEC9DA5522}" type="presParOf" srcId="{DBACCFF6-58E6-4FEA-8227-A08B6A82A6EC}" destId="{F918DB35-430F-42CC-8537-361BC4BE68E5}" srcOrd="4" destOrd="0" presId="urn:microsoft.com/office/officeart/2005/8/layout/hList3"/>
    <dgm:cxn modelId="{94D78871-DA2C-4B3C-863D-D3982FA1B628}" type="presParOf" srcId="{3629DBDA-7969-410D-9AFF-B66513F91284}" destId="{DBBDBFBC-6EB4-42B1-B6DC-A1CED3DF8796}" srcOrd="2" destOrd="0" presId="urn:microsoft.com/office/officeart/2005/8/layout/hList3"/>
  </dgm:cxnLst>
  <dgm:bg/>
  <dgm:whole/>
</dgm:dataModel>
</file>

<file path=ppt/diagrams/data4.xml><?xml version="1.0" encoding="utf-8"?>
<dgm:dataModel xmlns:dgm="http://schemas.openxmlformats.org/drawingml/2006/diagram" xmlns:a="http://schemas.openxmlformats.org/drawingml/2006/main">
  <dgm:ptLst>
    <dgm:pt modelId="{757CEEAD-3090-435D-8443-B51D4E1E2869}" type="doc">
      <dgm:prSet loTypeId="urn:microsoft.com/office/officeart/2005/8/layout/hProcess6" loCatId="process" qsTypeId="urn:microsoft.com/office/officeart/2005/8/quickstyle/3d1" qsCatId="3D" csTypeId="urn:microsoft.com/office/officeart/2005/8/colors/accent6_4" csCatId="accent6" phldr="1"/>
      <dgm:spPr/>
      <dgm:t>
        <a:bodyPr/>
        <a:lstStyle/>
        <a:p>
          <a:endParaRPr lang="ru-RU"/>
        </a:p>
      </dgm:t>
    </dgm:pt>
    <dgm:pt modelId="{7CA2EB56-FAA3-4957-9C66-D2309CE80A0C}">
      <dgm:prSet phldrT="[Текст]"/>
      <dgm:spPr/>
      <dgm:t>
        <a:bodyPr/>
        <a:lstStyle/>
        <a:p>
          <a:r>
            <a:rPr lang="ru-RU" dirty="0" smtClean="0"/>
            <a:t>9</a:t>
          </a:r>
          <a:endParaRPr lang="ru-RU" dirty="0"/>
        </a:p>
      </dgm:t>
    </dgm:pt>
    <dgm:pt modelId="{7F4056DA-56AF-408A-AB0C-C2BC1E66E2D1}" type="parTrans" cxnId="{44E80C32-AEE3-45BD-9A13-666B7089FB4C}">
      <dgm:prSet/>
      <dgm:spPr/>
      <dgm:t>
        <a:bodyPr/>
        <a:lstStyle/>
        <a:p>
          <a:endParaRPr lang="ru-RU"/>
        </a:p>
      </dgm:t>
    </dgm:pt>
    <dgm:pt modelId="{9FCEAF85-12AC-403B-9E95-2604E0DA4863}" type="sibTrans" cxnId="{44E80C32-AEE3-45BD-9A13-666B7089FB4C}">
      <dgm:prSet/>
      <dgm:spPr/>
      <dgm:t>
        <a:bodyPr/>
        <a:lstStyle/>
        <a:p>
          <a:endParaRPr lang="ru-RU"/>
        </a:p>
      </dgm:t>
    </dgm:pt>
    <dgm:pt modelId="{6126E492-E124-41DE-8447-3D31829DF6EF}">
      <dgm:prSet phldrT="[Текст]" custT="1"/>
      <dgm:spPr/>
      <dgm:t>
        <a:bodyPr/>
        <a:lstStyle/>
        <a:p>
          <a:r>
            <a:rPr lang="ru-RU" sz="3200" dirty="0" smtClean="0">
              <a:latin typeface="Times New Roman" pitchFamily="18" charset="0"/>
              <a:cs typeface="Times New Roman" pitchFamily="18" charset="0"/>
            </a:rPr>
            <a:t>А2</a:t>
          </a:r>
          <a:endParaRPr lang="ru-RU" sz="3200" dirty="0">
            <a:latin typeface="Times New Roman" pitchFamily="18" charset="0"/>
            <a:cs typeface="Times New Roman" pitchFamily="18" charset="0"/>
          </a:endParaRPr>
        </a:p>
      </dgm:t>
    </dgm:pt>
    <dgm:pt modelId="{554C5879-2718-4166-84F4-9F4F81B960F2}" type="parTrans" cxnId="{3DB1B5F0-7097-4617-8CE3-3467088B4ABF}">
      <dgm:prSet/>
      <dgm:spPr/>
      <dgm:t>
        <a:bodyPr/>
        <a:lstStyle/>
        <a:p>
          <a:endParaRPr lang="ru-RU"/>
        </a:p>
      </dgm:t>
    </dgm:pt>
    <dgm:pt modelId="{D8FC8C8B-025B-4136-B21C-7F212C25B85D}" type="sibTrans" cxnId="{3DB1B5F0-7097-4617-8CE3-3467088B4ABF}">
      <dgm:prSet/>
      <dgm:spPr/>
      <dgm:t>
        <a:bodyPr/>
        <a:lstStyle/>
        <a:p>
          <a:endParaRPr lang="ru-RU"/>
        </a:p>
      </dgm:t>
    </dgm:pt>
    <dgm:pt modelId="{06E55A1E-6DA9-4D34-B721-DDB8BC7989CA}">
      <dgm:prSet phldrT="[Текст]"/>
      <dgm:spPr/>
      <dgm:t>
        <a:bodyPr/>
        <a:lstStyle/>
        <a:p>
          <a:r>
            <a:rPr lang="ru-RU" dirty="0" smtClean="0">
              <a:latin typeface="Times New Roman" pitchFamily="18" charset="0"/>
              <a:cs typeface="Times New Roman" pitchFamily="18" charset="0"/>
            </a:rPr>
            <a:t>11</a:t>
          </a:r>
          <a:endParaRPr lang="ru-RU" dirty="0">
            <a:latin typeface="Times New Roman" pitchFamily="18" charset="0"/>
            <a:cs typeface="Times New Roman" pitchFamily="18" charset="0"/>
          </a:endParaRPr>
        </a:p>
      </dgm:t>
    </dgm:pt>
    <dgm:pt modelId="{947D4A80-A834-4AAF-8ACF-DB339BA57A82}" type="parTrans" cxnId="{5B14E9C1-ED6D-4D8A-9208-2A1779DFAFC7}">
      <dgm:prSet/>
      <dgm:spPr/>
      <dgm:t>
        <a:bodyPr/>
        <a:lstStyle/>
        <a:p>
          <a:endParaRPr lang="ru-RU"/>
        </a:p>
      </dgm:t>
    </dgm:pt>
    <dgm:pt modelId="{B5ED6289-0564-4953-87CA-085FC1128F27}" type="sibTrans" cxnId="{5B14E9C1-ED6D-4D8A-9208-2A1779DFAFC7}">
      <dgm:prSet/>
      <dgm:spPr/>
      <dgm:t>
        <a:bodyPr/>
        <a:lstStyle/>
        <a:p>
          <a:endParaRPr lang="ru-RU"/>
        </a:p>
      </dgm:t>
    </dgm:pt>
    <dgm:pt modelId="{684E972E-BE6F-4D9A-9A3D-AF566630591D}">
      <dgm:prSet phldrT="[Текст]" custT="1"/>
      <dgm:spPr/>
      <dgm:t>
        <a:bodyPr/>
        <a:lstStyle/>
        <a:p>
          <a:r>
            <a:rPr lang="ru-RU" sz="2400" dirty="0" smtClean="0">
              <a:latin typeface="Times New Roman" pitchFamily="18" charset="0"/>
              <a:cs typeface="Times New Roman" pitchFamily="18" charset="0"/>
            </a:rPr>
            <a:t>В1</a:t>
          </a:r>
          <a:endParaRPr lang="ru-RU" sz="2400" dirty="0">
            <a:latin typeface="Times New Roman" pitchFamily="18" charset="0"/>
            <a:cs typeface="Times New Roman" pitchFamily="18" charset="0"/>
          </a:endParaRPr>
        </a:p>
      </dgm:t>
    </dgm:pt>
    <dgm:pt modelId="{C8C4C029-8346-4DF7-A85B-F38BAFA68323}" type="parTrans" cxnId="{2008F710-16EF-4162-A4F1-4CA87F93ACA7}">
      <dgm:prSet/>
      <dgm:spPr/>
      <dgm:t>
        <a:bodyPr/>
        <a:lstStyle/>
        <a:p>
          <a:endParaRPr lang="ru-RU"/>
        </a:p>
      </dgm:t>
    </dgm:pt>
    <dgm:pt modelId="{AB3E6AF2-97D1-49B8-8EE4-B29F4E19C950}" type="sibTrans" cxnId="{2008F710-16EF-4162-A4F1-4CA87F93ACA7}">
      <dgm:prSet/>
      <dgm:spPr/>
      <dgm:t>
        <a:bodyPr/>
        <a:lstStyle/>
        <a:p>
          <a:endParaRPr lang="ru-RU"/>
        </a:p>
      </dgm:t>
    </dgm:pt>
    <dgm:pt modelId="{1EAA8DBC-D0F8-4AA2-9089-7FAC18F3D989}">
      <dgm:prSet phldrT="[Текст]" custT="1"/>
      <dgm:spPr/>
      <dgm:t>
        <a:bodyPr/>
        <a:lstStyle/>
        <a:p>
          <a:r>
            <a:rPr lang="ru-RU" sz="2400" dirty="0" smtClean="0">
              <a:latin typeface="Times New Roman" pitchFamily="18" charset="0"/>
              <a:cs typeface="Times New Roman" pitchFamily="18" charset="0"/>
            </a:rPr>
            <a:t>БАЗА</a:t>
          </a:r>
          <a:endParaRPr lang="ru-RU" sz="2400" dirty="0">
            <a:latin typeface="Times New Roman" pitchFamily="18" charset="0"/>
            <a:cs typeface="Times New Roman" pitchFamily="18" charset="0"/>
          </a:endParaRPr>
        </a:p>
      </dgm:t>
    </dgm:pt>
    <dgm:pt modelId="{46129FD3-D1EC-464D-AD56-B94C4F059596}" type="parTrans" cxnId="{CBD6C4FE-B1C3-465B-B302-9A36A39B7E02}">
      <dgm:prSet/>
      <dgm:spPr/>
      <dgm:t>
        <a:bodyPr/>
        <a:lstStyle/>
        <a:p>
          <a:endParaRPr lang="ru-RU"/>
        </a:p>
      </dgm:t>
    </dgm:pt>
    <dgm:pt modelId="{EBFF067B-D51F-4C53-94D2-D3EB26E64EDA}" type="sibTrans" cxnId="{CBD6C4FE-B1C3-465B-B302-9A36A39B7E02}">
      <dgm:prSet/>
      <dgm:spPr/>
      <dgm:t>
        <a:bodyPr/>
        <a:lstStyle/>
        <a:p>
          <a:endParaRPr lang="ru-RU"/>
        </a:p>
      </dgm:t>
    </dgm:pt>
    <dgm:pt modelId="{2D5875DC-581B-4ADB-A0EF-FF24EADD6B89}">
      <dgm:prSet phldrT="[Текст]"/>
      <dgm:spPr/>
      <dgm:t>
        <a:bodyPr/>
        <a:lstStyle/>
        <a:p>
          <a:r>
            <a:rPr lang="ru-RU" dirty="0" smtClean="0"/>
            <a:t>11</a:t>
          </a:r>
          <a:endParaRPr lang="ru-RU" dirty="0"/>
        </a:p>
      </dgm:t>
    </dgm:pt>
    <dgm:pt modelId="{DF53BDA7-688A-4002-8326-5DA24746AC47}" type="parTrans" cxnId="{3BF094FC-0ACA-4C31-9A75-0919B7A9BF83}">
      <dgm:prSet/>
      <dgm:spPr/>
      <dgm:t>
        <a:bodyPr/>
        <a:lstStyle/>
        <a:p>
          <a:endParaRPr lang="ru-RU"/>
        </a:p>
      </dgm:t>
    </dgm:pt>
    <dgm:pt modelId="{F0030373-BF28-4B89-9BE5-62B7A434EE3B}" type="sibTrans" cxnId="{3BF094FC-0ACA-4C31-9A75-0919B7A9BF83}">
      <dgm:prSet/>
      <dgm:spPr/>
      <dgm:t>
        <a:bodyPr/>
        <a:lstStyle/>
        <a:p>
          <a:endParaRPr lang="ru-RU"/>
        </a:p>
      </dgm:t>
    </dgm:pt>
    <dgm:pt modelId="{9C0EB16C-D020-4897-B786-A6F6972838D1}">
      <dgm:prSet phldrT="[Текст]" custT="1"/>
      <dgm:spPr/>
      <dgm:t>
        <a:bodyPr/>
        <a:lstStyle/>
        <a:p>
          <a:r>
            <a:rPr lang="ru-RU" sz="2800" dirty="0" smtClean="0">
              <a:latin typeface="Times New Roman" pitchFamily="18" charset="0"/>
              <a:cs typeface="Times New Roman" pitchFamily="18" charset="0"/>
            </a:rPr>
            <a:t>В2</a:t>
          </a:r>
          <a:endParaRPr lang="ru-RU" sz="2800" dirty="0">
            <a:latin typeface="Times New Roman" pitchFamily="18" charset="0"/>
            <a:cs typeface="Times New Roman" pitchFamily="18" charset="0"/>
          </a:endParaRPr>
        </a:p>
      </dgm:t>
    </dgm:pt>
    <dgm:pt modelId="{0F6ED1DF-A71B-483C-A5A8-F41D28B64A01}" type="parTrans" cxnId="{73AE8ABD-A33F-45C6-A21D-793F1725DED7}">
      <dgm:prSet/>
      <dgm:spPr/>
      <dgm:t>
        <a:bodyPr/>
        <a:lstStyle/>
        <a:p>
          <a:endParaRPr lang="ru-RU"/>
        </a:p>
      </dgm:t>
    </dgm:pt>
    <dgm:pt modelId="{898A55AB-9EDE-4DB9-BEEE-EDCA73D4810A}" type="sibTrans" cxnId="{73AE8ABD-A33F-45C6-A21D-793F1725DED7}">
      <dgm:prSet/>
      <dgm:spPr/>
      <dgm:t>
        <a:bodyPr/>
        <a:lstStyle/>
        <a:p>
          <a:endParaRPr lang="ru-RU"/>
        </a:p>
      </dgm:t>
    </dgm:pt>
    <dgm:pt modelId="{EF91C7C2-746A-4B9A-8508-59DE0AFBB10E}">
      <dgm:prSet phldrT="[Текст]" custT="1"/>
      <dgm:spPr/>
      <dgm:t>
        <a:bodyPr/>
        <a:lstStyle/>
        <a:p>
          <a:r>
            <a:rPr lang="ru-RU" sz="2000" dirty="0" smtClean="0">
              <a:latin typeface="Times New Roman" pitchFamily="18" charset="0"/>
              <a:cs typeface="Times New Roman" pitchFamily="18" charset="0"/>
            </a:rPr>
            <a:t>ПРОФИЛЬ</a:t>
          </a:r>
          <a:endParaRPr lang="ru-RU" sz="2000" dirty="0">
            <a:latin typeface="Times New Roman" pitchFamily="18" charset="0"/>
            <a:cs typeface="Times New Roman" pitchFamily="18" charset="0"/>
          </a:endParaRPr>
        </a:p>
      </dgm:t>
    </dgm:pt>
    <dgm:pt modelId="{3A3E4E61-1B42-47DB-90F6-D269D48EB146}" type="parTrans" cxnId="{D130DC27-BD70-4213-8199-F2360BC35FDE}">
      <dgm:prSet/>
      <dgm:spPr/>
      <dgm:t>
        <a:bodyPr/>
        <a:lstStyle/>
        <a:p>
          <a:endParaRPr lang="ru-RU"/>
        </a:p>
      </dgm:t>
    </dgm:pt>
    <dgm:pt modelId="{3379ECFB-031A-4A41-97E9-42D8A1D9F8CC}" type="sibTrans" cxnId="{D130DC27-BD70-4213-8199-F2360BC35FDE}">
      <dgm:prSet/>
      <dgm:spPr/>
      <dgm:t>
        <a:bodyPr/>
        <a:lstStyle/>
        <a:p>
          <a:endParaRPr lang="ru-RU"/>
        </a:p>
      </dgm:t>
    </dgm:pt>
    <dgm:pt modelId="{B6806694-6697-4420-A0BB-7D366760086C}" type="pres">
      <dgm:prSet presAssocID="{757CEEAD-3090-435D-8443-B51D4E1E2869}" presName="theList" presStyleCnt="0">
        <dgm:presLayoutVars>
          <dgm:dir/>
          <dgm:animLvl val="lvl"/>
          <dgm:resizeHandles val="exact"/>
        </dgm:presLayoutVars>
      </dgm:prSet>
      <dgm:spPr/>
      <dgm:t>
        <a:bodyPr/>
        <a:lstStyle/>
        <a:p>
          <a:endParaRPr lang="ru-RU"/>
        </a:p>
      </dgm:t>
    </dgm:pt>
    <dgm:pt modelId="{B04C6B80-22D9-4997-AA3C-7D77C9D79DAD}" type="pres">
      <dgm:prSet presAssocID="{7CA2EB56-FAA3-4957-9C66-D2309CE80A0C}" presName="compNode" presStyleCnt="0"/>
      <dgm:spPr/>
      <dgm:t>
        <a:bodyPr/>
        <a:lstStyle/>
        <a:p>
          <a:endParaRPr lang="ru-RU"/>
        </a:p>
      </dgm:t>
    </dgm:pt>
    <dgm:pt modelId="{5DCAA251-DBC7-42FA-966E-3D032F26C83B}" type="pres">
      <dgm:prSet presAssocID="{7CA2EB56-FAA3-4957-9C66-D2309CE80A0C}" presName="noGeometry" presStyleCnt="0"/>
      <dgm:spPr/>
      <dgm:t>
        <a:bodyPr/>
        <a:lstStyle/>
        <a:p>
          <a:endParaRPr lang="ru-RU"/>
        </a:p>
      </dgm:t>
    </dgm:pt>
    <dgm:pt modelId="{29FB5CCE-C201-428D-81CE-B47FD9157EF4}" type="pres">
      <dgm:prSet presAssocID="{7CA2EB56-FAA3-4957-9C66-D2309CE80A0C}" presName="childTextVisible" presStyleLbl="bgAccFollowNode1" presStyleIdx="0" presStyleCnt="3" custLinFactNeighborX="-4205" custLinFactNeighborY="3338">
        <dgm:presLayoutVars>
          <dgm:bulletEnabled val="1"/>
        </dgm:presLayoutVars>
      </dgm:prSet>
      <dgm:spPr/>
      <dgm:t>
        <a:bodyPr/>
        <a:lstStyle/>
        <a:p>
          <a:endParaRPr lang="ru-RU"/>
        </a:p>
      </dgm:t>
    </dgm:pt>
    <dgm:pt modelId="{752F7BBA-E43B-464D-A89D-0356A15048C0}" type="pres">
      <dgm:prSet presAssocID="{7CA2EB56-FAA3-4957-9C66-D2309CE80A0C}" presName="childTextHidden" presStyleLbl="bgAccFollowNode1" presStyleIdx="0" presStyleCnt="3"/>
      <dgm:spPr/>
      <dgm:t>
        <a:bodyPr/>
        <a:lstStyle/>
        <a:p>
          <a:endParaRPr lang="ru-RU"/>
        </a:p>
      </dgm:t>
    </dgm:pt>
    <dgm:pt modelId="{A7E18326-0A28-46DE-8D1D-AADDA86B643E}" type="pres">
      <dgm:prSet presAssocID="{7CA2EB56-FAA3-4957-9C66-D2309CE80A0C}" presName="parentText" presStyleLbl="node1" presStyleIdx="0" presStyleCnt="3">
        <dgm:presLayoutVars>
          <dgm:chMax val="1"/>
          <dgm:bulletEnabled val="1"/>
        </dgm:presLayoutVars>
      </dgm:prSet>
      <dgm:spPr/>
      <dgm:t>
        <a:bodyPr/>
        <a:lstStyle/>
        <a:p>
          <a:endParaRPr lang="ru-RU"/>
        </a:p>
      </dgm:t>
    </dgm:pt>
    <dgm:pt modelId="{FDD67444-B5C8-4E50-8068-96EBBDF11DDF}" type="pres">
      <dgm:prSet presAssocID="{7CA2EB56-FAA3-4957-9C66-D2309CE80A0C}" presName="aSpace" presStyleCnt="0"/>
      <dgm:spPr/>
      <dgm:t>
        <a:bodyPr/>
        <a:lstStyle/>
        <a:p>
          <a:endParaRPr lang="ru-RU"/>
        </a:p>
      </dgm:t>
    </dgm:pt>
    <dgm:pt modelId="{CF761C07-1CF2-4814-AD84-9151941048E0}" type="pres">
      <dgm:prSet presAssocID="{06E55A1E-6DA9-4D34-B721-DDB8BC7989CA}" presName="compNode" presStyleCnt="0"/>
      <dgm:spPr/>
      <dgm:t>
        <a:bodyPr/>
        <a:lstStyle/>
        <a:p>
          <a:endParaRPr lang="ru-RU"/>
        </a:p>
      </dgm:t>
    </dgm:pt>
    <dgm:pt modelId="{424C08F1-EC3C-43A9-BB7C-F6CF3EB4B2E2}" type="pres">
      <dgm:prSet presAssocID="{06E55A1E-6DA9-4D34-B721-DDB8BC7989CA}" presName="noGeometry" presStyleCnt="0"/>
      <dgm:spPr/>
      <dgm:t>
        <a:bodyPr/>
        <a:lstStyle/>
        <a:p>
          <a:endParaRPr lang="ru-RU"/>
        </a:p>
      </dgm:t>
    </dgm:pt>
    <dgm:pt modelId="{6AE2816E-9D72-43A7-9FAB-537C83D12100}" type="pres">
      <dgm:prSet presAssocID="{06E55A1E-6DA9-4D34-B721-DDB8BC7989CA}" presName="childTextVisible" presStyleLbl="bgAccFollowNode1" presStyleIdx="1" presStyleCnt="3" custScaleX="114627" custLinFactNeighborX="-13639" custLinFactNeighborY="-632">
        <dgm:presLayoutVars>
          <dgm:bulletEnabled val="1"/>
        </dgm:presLayoutVars>
      </dgm:prSet>
      <dgm:spPr/>
      <dgm:t>
        <a:bodyPr/>
        <a:lstStyle/>
        <a:p>
          <a:endParaRPr lang="ru-RU"/>
        </a:p>
      </dgm:t>
    </dgm:pt>
    <dgm:pt modelId="{E35E1013-79BD-45B3-8789-2C2056F0BA84}" type="pres">
      <dgm:prSet presAssocID="{06E55A1E-6DA9-4D34-B721-DDB8BC7989CA}" presName="childTextHidden" presStyleLbl="bgAccFollowNode1" presStyleIdx="1" presStyleCnt="3"/>
      <dgm:spPr/>
      <dgm:t>
        <a:bodyPr/>
        <a:lstStyle/>
        <a:p>
          <a:endParaRPr lang="ru-RU"/>
        </a:p>
      </dgm:t>
    </dgm:pt>
    <dgm:pt modelId="{D5AD0EDF-5E1A-4C68-9415-F265CCB79318}" type="pres">
      <dgm:prSet presAssocID="{06E55A1E-6DA9-4D34-B721-DDB8BC7989CA}" presName="parentText" presStyleLbl="node1" presStyleIdx="1" presStyleCnt="3">
        <dgm:presLayoutVars>
          <dgm:chMax val="1"/>
          <dgm:bulletEnabled val="1"/>
        </dgm:presLayoutVars>
      </dgm:prSet>
      <dgm:spPr/>
      <dgm:t>
        <a:bodyPr/>
        <a:lstStyle/>
        <a:p>
          <a:endParaRPr lang="ru-RU"/>
        </a:p>
      </dgm:t>
    </dgm:pt>
    <dgm:pt modelId="{16813D95-59A0-4709-9DF8-CD59E4B10FCE}" type="pres">
      <dgm:prSet presAssocID="{06E55A1E-6DA9-4D34-B721-DDB8BC7989CA}" presName="aSpace" presStyleCnt="0"/>
      <dgm:spPr/>
      <dgm:t>
        <a:bodyPr/>
        <a:lstStyle/>
        <a:p>
          <a:endParaRPr lang="ru-RU"/>
        </a:p>
      </dgm:t>
    </dgm:pt>
    <dgm:pt modelId="{CA99ECB0-9F67-409B-AA46-702C7F19F4F6}" type="pres">
      <dgm:prSet presAssocID="{2D5875DC-581B-4ADB-A0EF-FF24EADD6B89}" presName="compNode" presStyleCnt="0"/>
      <dgm:spPr/>
      <dgm:t>
        <a:bodyPr/>
        <a:lstStyle/>
        <a:p>
          <a:endParaRPr lang="ru-RU"/>
        </a:p>
      </dgm:t>
    </dgm:pt>
    <dgm:pt modelId="{9D8EE85E-B51D-42DA-88A7-112A2D4AD0ED}" type="pres">
      <dgm:prSet presAssocID="{2D5875DC-581B-4ADB-A0EF-FF24EADD6B89}" presName="noGeometry" presStyleCnt="0"/>
      <dgm:spPr/>
      <dgm:t>
        <a:bodyPr/>
        <a:lstStyle/>
        <a:p>
          <a:endParaRPr lang="ru-RU"/>
        </a:p>
      </dgm:t>
    </dgm:pt>
    <dgm:pt modelId="{5A40D602-912E-4E5A-B67A-C701BB35EFFF}" type="pres">
      <dgm:prSet presAssocID="{2D5875DC-581B-4ADB-A0EF-FF24EADD6B89}" presName="childTextVisible" presStyleLbl="bgAccFollowNode1" presStyleIdx="2" presStyleCnt="3" custScaleX="166194" custScaleY="122405" custLinFactNeighborX="-6154" custLinFactNeighborY="-632">
        <dgm:presLayoutVars>
          <dgm:bulletEnabled val="1"/>
        </dgm:presLayoutVars>
      </dgm:prSet>
      <dgm:spPr/>
      <dgm:t>
        <a:bodyPr/>
        <a:lstStyle/>
        <a:p>
          <a:endParaRPr lang="ru-RU"/>
        </a:p>
      </dgm:t>
    </dgm:pt>
    <dgm:pt modelId="{975F6EEF-6D30-400A-A2A1-7589953D19D4}" type="pres">
      <dgm:prSet presAssocID="{2D5875DC-581B-4ADB-A0EF-FF24EADD6B89}" presName="childTextHidden" presStyleLbl="bgAccFollowNode1" presStyleIdx="2" presStyleCnt="3"/>
      <dgm:spPr/>
      <dgm:t>
        <a:bodyPr/>
        <a:lstStyle/>
        <a:p>
          <a:endParaRPr lang="ru-RU"/>
        </a:p>
      </dgm:t>
    </dgm:pt>
    <dgm:pt modelId="{5247624A-E55B-4148-A9F8-FA3525BCADF9}" type="pres">
      <dgm:prSet presAssocID="{2D5875DC-581B-4ADB-A0EF-FF24EADD6B89}" presName="parentText" presStyleLbl="node1" presStyleIdx="2" presStyleCnt="3" custLinFactNeighborX="-20863" custLinFactNeighborY="485">
        <dgm:presLayoutVars>
          <dgm:chMax val="1"/>
          <dgm:bulletEnabled val="1"/>
        </dgm:presLayoutVars>
      </dgm:prSet>
      <dgm:spPr/>
      <dgm:t>
        <a:bodyPr/>
        <a:lstStyle/>
        <a:p>
          <a:endParaRPr lang="ru-RU"/>
        </a:p>
      </dgm:t>
    </dgm:pt>
  </dgm:ptLst>
  <dgm:cxnLst>
    <dgm:cxn modelId="{A3E9F657-17E6-4902-908C-ACEED6BE83D2}" type="presOf" srcId="{1EAA8DBC-D0F8-4AA2-9089-7FAC18F3D989}" destId="{6AE2816E-9D72-43A7-9FAB-537C83D12100}" srcOrd="0" destOrd="1" presId="urn:microsoft.com/office/officeart/2005/8/layout/hProcess6"/>
    <dgm:cxn modelId="{2EE6D279-96EB-4ADE-B643-741B8D611047}" type="presOf" srcId="{EF91C7C2-746A-4B9A-8508-59DE0AFBB10E}" destId="{5A40D602-912E-4E5A-B67A-C701BB35EFFF}" srcOrd="0" destOrd="1" presId="urn:microsoft.com/office/officeart/2005/8/layout/hProcess6"/>
    <dgm:cxn modelId="{03066B32-47FD-4F15-ACCD-C3D5CE9DC269}" type="presOf" srcId="{2D5875DC-581B-4ADB-A0EF-FF24EADD6B89}" destId="{5247624A-E55B-4148-A9F8-FA3525BCADF9}" srcOrd="0" destOrd="0" presId="urn:microsoft.com/office/officeart/2005/8/layout/hProcess6"/>
    <dgm:cxn modelId="{8BB77BE4-66E7-432D-8C5D-7B7E9AD2D29E}" type="presOf" srcId="{6126E492-E124-41DE-8447-3D31829DF6EF}" destId="{752F7BBA-E43B-464D-A89D-0356A15048C0}" srcOrd="1" destOrd="0" presId="urn:microsoft.com/office/officeart/2005/8/layout/hProcess6"/>
    <dgm:cxn modelId="{CBD6C4FE-B1C3-465B-B302-9A36A39B7E02}" srcId="{06E55A1E-6DA9-4D34-B721-DDB8BC7989CA}" destId="{1EAA8DBC-D0F8-4AA2-9089-7FAC18F3D989}" srcOrd="1" destOrd="0" parTransId="{46129FD3-D1EC-464D-AD56-B94C4F059596}" sibTransId="{EBFF067B-D51F-4C53-94D2-D3EB26E64EDA}"/>
    <dgm:cxn modelId="{D130DC27-BD70-4213-8199-F2360BC35FDE}" srcId="{2D5875DC-581B-4ADB-A0EF-FF24EADD6B89}" destId="{EF91C7C2-746A-4B9A-8508-59DE0AFBB10E}" srcOrd="1" destOrd="0" parTransId="{3A3E4E61-1B42-47DB-90F6-D269D48EB146}" sibTransId="{3379ECFB-031A-4A41-97E9-42D8A1D9F8CC}"/>
    <dgm:cxn modelId="{D0BBF50A-8C42-4100-9533-3852B2E6B4C6}" type="presOf" srcId="{684E972E-BE6F-4D9A-9A3D-AF566630591D}" destId="{E35E1013-79BD-45B3-8789-2C2056F0BA84}" srcOrd="1" destOrd="0" presId="urn:microsoft.com/office/officeart/2005/8/layout/hProcess6"/>
    <dgm:cxn modelId="{047DD9F6-9D13-4771-9D28-22A034B3E524}" type="presOf" srcId="{EF91C7C2-746A-4B9A-8508-59DE0AFBB10E}" destId="{975F6EEF-6D30-400A-A2A1-7589953D19D4}" srcOrd="1" destOrd="1" presId="urn:microsoft.com/office/officeart/2005/8/layout/hProcess6"/>
    <dgm:cxn modelId="{3DB1B5F0-7097-4617-8CE3-3467088B4ABF}" srcId="{7CA2EB56-FAA3-4957-9C66-D2309CE80A0C}" destId="{6126E492-E124-41DE-8447-3D31829DF6EF}" srcOrd="0" destOrd="0" parTransId="{554C5879-2718-4166-84F4-9F4F81B960F2}" sibTransId="{D8FC8C8B-025B-4136-B21C-7F212C25B85D}"/>
    <dgm:cxn modelId="{2ABC4B35-158C-4ED0-B240-7339D702985B}" type="presOf" srcId="{9C0EB16C-D020-4897-B786-A6F6972838D1}" destId="{975F6EEF-6D30-400A-A2A1-7589953D19D4}" srcOrd="1" destOrd="0" presId="urn:microsoft.com/office/officeart/2005/8/layout/hProcess6"/>
    <dgm:cxn modelId="{73AE8ABD-A33F-45C6-A21D-793F1725DED7}" srcId="{2D5875DC-581B-4ADB-A0EF-FF24EADD6B89}" destId="{9C0EB16C-D020-4897-B786-A6F6972838D1}" srcOrd="0" destOrd="0" parTransId="{0F6ED1DF-A71B-483C-A5A8-F41D28B64A01}" sibTransId="{898A55AB-9EDE-4DB9-BEEE-EDCA73D4810A}"/>
    <dgm:cxn modelId="{44E80C32-AEE3-45BD-9A13-666B7089FB4C}" srcId="{757CEEAD-3090-435D-8443-B51D4E1E2869}" destId="{7CA2EB56-FAA3-4957-9C66-D2309CE80A0C}" srcOrd="0" destOrd="0" parTransId="{7F4056DA-56AF-408A-AB0C-C2BC1E66E2D1}" sibTransId="{9FCEAF85-12AC-403B-9E95-2604E0DA4863}"/>
    <dgm:cxn modelId="{D6FFEC41-D857-4680-89F7-F6FBF1326F13}" type="presOf" srcId="{1EAA8DBC-D0F8-4AA2-9089-7FAC18F3D989}" destId="{E35E1013-79BD-45B3-8789-2C2056F0BA84}" srcOrd="1" destOrd="1" presId="urn:microsoft.com/office/officeart/2005/8/layout/hProcess6"/>
    <dgm:cxn modelId="{3BF094FC-0ACA-4C31-9A75-0919B7A9BF83}" srcId="{757CEEAD-3090-435D-8443-B51D4E1E2869}" destId="{2D5875DC-581B-4ADB-A0EF-FF24EADD6B89}" srcOrd="2" destOrd="0" parTransId="{DF53BDA7-688A-4002-8326-5DA24746AC47}" sibTransId="{F0030373-BF28-4B89-9BE5-62B7A434EE3B}"/>
    <dgm:cxn modelId="{2008F710-16EF-4162-A4F1-4CA87F93ACA7}" srcId="{06E55A1E-6DA9-4D34-B721-DDB8BC7989CA}" destId="{684E972E-BE6F-4D9A-9A3D-AF566630591D}" srcOrd="0" destOrd="0" parTransId="{C8C4C029-8346-4DF7-A85B-F38BAFA68323}" sibTransId="{AB3E6AF2-97D1-49B8-8EE4-B29F4E19C950}"/>
    <dgm:cxn modelId="{6049362A-E2FE-440E-A5E8-C80B878C877B}" type="presOf" srcId="{9C0EB16C-D020-4897-B786-A6F6972838D1}" destId="{5A40D602-912E-4E5A-B67A-C701BB35EFFF}" srcOrd="0" destOrd="0" presId="urn:microsoft.com/office/officeart/2005/8/layout/hProcess6"/>
    <dgm:cxn modelId="{C4724965-8062-429E-9509-ECC3A6B50A4E}" type="presOf" srcId="{7CA2EB56-FAA3-4957-9C66-D2309CE80A0C}" destId="{A7E18326-0A28-46DE-8D1D-AADDA86B643E}" srcOrd="0" destOrd="0" presId="urn:microsoft.com/office/officeart/2005/8/layout/hProcess6"/>
    <dgm:cxn modelId="{5B14E9C1-ED6D-4D8A-9208-2A1779DFAFC7}" srcId="{757CEEAD-3090-435D-8443-B51D4E1E2869}" destId="{06E55A1E-6DA9-4D34-B721-DDB8BC7989CA}" srcOrd="1" destOrd="0" parTransId="{947D4A80-A834-4AAF-8ACF-DB339BA57A82}" sibTransId="{B5ED6289-0564-4953-87CA-085FC1128F27}"/>
    <dgm:cxn modelId="{7011E336-0F30-4DB5-B7FC-95A4916834C0}" type="presOf" srcId="{757CEEAD-3090-435D-8443-B51D4E1E2869}" destId="{B6806694-6697-4420-A0BB-7D366760086C}" srcOrd="0" destOrd="0" presId="urn:microsoft.com/office/officeart/2005/8/layout/hProcess6"/>
    <dgm:cxn modelId="{407B710F-40E8-46F9-911A-49F525C07DDB}" type="presOf" srcId="{6126E492-E124-41DE-8447-3D31829DF6EF}" destId="{29FB5CCE-C201-428D-81CE-B47FD9157EF4}" srcOrd="0" destOrd="0" presId="urn:microsoft.com/office/officeart/2005/8/layout/hProcess6"/>
    <dgm:cxn modelId="{F070B431-09C8-48D5-99E4-295F3D90959A}" type="presOf" srcId="{684E972E-BE6F-4D9A-9A3D-AF566630591D}" destId="{6AE2816E-9D72-43A7-9FAB-537C83D12100}" srcOrd="0" destOrd="0" presId="urn:microsoft.com/office/officeart/2005/8/layout/hProcess6"/>
    <dgm:cxn modelId="{4C61981A-60D7-4907-BF1F-EA9026FB6196}" type="presOf" srcId="{06E55A1E-6DA9-4D34-B721-DDB8BC7989CA}" destId="{D5AD0EDF-5E1A-4C68-9415-F265CCB79318}" srcOrd="0" destOrd="0" presId="urn:microsoft.com/office/officeart/2005/8/layout/hProcess6"/>
    <dgm:cxn modelId="{5B10DB78-DBE2-4EC8-8CF4-DB5CD34DBA59}" type="presParOf" srcId="{B6806694-6697-4420-A0BB-7D366760086C}" destId="{B04C6B80-22D9-4997-AA3C-7D77C9D79DAD}" srcOrd="0" destOrd="0" presId="urn:microsoft.com/office/officeart/2005/8/layout/hProcess6"/>
    <dgm:cxn modelId="{29A5CD3B-77C3-4001-8886-95E3BCCC916F}" type="presParOf" srcId="{B04C6B80-22D9-4997-AA3C-7D77C9D79DAD}" destId="{5DCAA251-DBC7-42FA-966E-3D032F26C83B}" srcOrd="0" destOrd="0" presId="urn:microsoft.com/office/officeart/2005/8/layout/hProcess6"/>
    <dgm:cxn modelId="{5EF2920D-4A30-4891-9E0C-F71A7016045D}" type="presParOf" srcId="{B04C6B80-22D9-4997-AA3C-7D77C9D79DAD}" destId="{29FB5CCE-C201-428D-81CE-B47FD9157EF4}" srcOrd="1" destOrd="0" presId="urn:microsoft.com/office/officeart/2005/8/layout/hProcess6"/>
    <dgm:cxn modelId="{B8315468-8940-4897-848F-52B7610C8BB6}" type="presParOf" srcId="{B04C6B80-22D9-4997-AA3C-7D77C9D79DAD}" destId="{752F7BBA-E43B-464D-A89D-0356A15048C0}" srcOrd="2" destOrd="0" presId="urn:microsoft.com/office/officeart/2005/8/layout/hProcess6"/>
    <dgm:cxn modelId="{3240EF6C-72A6-46DD-B02B-667CE7851FF5}" type="presParOf" srcId="{B04C6B80-22D9-4997-AA3C-7D77C9D79DAD}" destId="{A7E18326-0A28-46DE-8D1D-AADDA86B643E}" srcOrd="3" destOrd="0" presId="urn:microsoft.com/office/officeart/2005/8/layout/hProcess6"/>
    <dgm:cxn modelId="{3ED5CD73-7493-4D76-9B5B-D3AD8E7F1D19}" type="presParOf" srcId="{B6806694-6697-4420-A0BB-7D366760086C}" destId="{FDD67444-B5C8-4E50-8068-96EBBDF11DDF}" srcOrd="1" destOrd="0" presId="urn:microsoft.com/office/officeart/2005/8/layout/hProcess6"/>
    <dgm:cxn modelId="{0872781B-2AB3-4853-8C36-B902E7C6FF41}" type="presParOf" srcId="{B6806694-6697-4420-A0BB-7D366760086C}" destId="{CF761C07-1CF2-4814-AD84-9151941048E0}" srcOrd="2" destOrd="0" presId="urn:microsoft.com/office/officeart/2005/8/layout/hProcess6"/>
    <dgm:cxn modelId="{BC7C86F2-E3D9-403C-B310-0200F1870A0E}" type="presParOf" srcId="{CF761C07-1CF2-4814-AD84-9151941048E0}" destId="{424C08F1-EC3C-43A9-BB7C-F6CF3EB4B2E2}" srcOrd="0" destOrd="0" presId="urn:microsoft.com/office/officeart/2005/8/layout/hProcess6"/>
    <dgm:cxn modelId="{13ADC462-417E-40DF-B7DD-A92E0F83359F}" type="presParOf" srcId="{CF761C07-1CF2-4814-AD84-9151941048E0}" destId="{6AE2816E-9D72-43A7-9FAB-537C83D12100}" srcOrd="1" destOrd="0" presId="urn:microsoft.com/office/officeart/2005/8/layout/hProcess6"/>
    <dgm:cxn modelId="{67150788-0BB7-4B7E-8DB5-166C2C2B482C}" type="presParOf" srcId="{CF761C07-1CF2-4814-AD84-9151941048E0}" destId="{E35E1013-79BD-45B3-8789-2C2056F0BA84}" srcOrd="2" destOrd="0" presId="urn:microsoft.com/office/officeart/2005/8/layout/hProcess6"/>
    <dgm:cxn modelId="{169FA1DB-E4AC-47F0-B949-9D20EA65EE95}" type="presParOf" srcId="{CF761C07-1CF2-4814-AD84-9151941048E0}" destId="{D5AD0EDF-5E1A-4C68-9415-F265CCB79318}" srcOrd="3" destOrd="0" presId="urn:microsoft.com/office/officeart/2005/8/layout/hProcess6"/>
    <dgm:cxn modelId="{D3B38065-7F03-4D31-8974-68E01C933850}" type="presParOf" srcId="{B6806694-6697-4420-A0BB-7D366760086C}" destId="{16813D95-59A0-4709-9DF8-CD59E4B10FCE}" srcOrd="3" destOrd="0" presId="urn:microsoft.com/office/officeart/2005/8/layout/hProcess6"/>
    <dgm:cxn modelId="{42493785-00CF-48D8-8867-89BC28A689F6}" type="presParOf" srcId="{B6806694-6697-4420-A0BB-7D366760086C}" destId="{CA99ECB0-9F67-409B-AA46-702C7F19F4F6}" srcOrd="4" destOrd="0" presId="urn:microsoft.com/office/officeart/2005/8/layout/hProcess6"/>
    <dgm:cxn modelId="{397972D4-19A1-4996-B6EC-61ABF01748FB}" type="presParOf" srcId="{CA99ECB0-9F67-409B-AA46-702C7F19F4F6}" destId="{9D8EE85E-B51D-42DA-88A7-112A2D4AD0ED}" srcOrd="0" destOrd="0" presId="urn:microsoft.com/office/officeart/2005/8/layout/hProcess6"/>
    <dgm:cxn modelId="{54AFA2CD-8CD3-4BCA-96CD-372F1055D215}" type="presParOf" srcId="{CA99ECB0-9F67-409B-AA46-702C7F19F4F6}" destId="{5A40D602-912E-4E5A-B67A-C701BB35EFFF}" srcOrd="1" destOrd="0" presId="urn:microsoft.com/office/officeart/2005/8/layout/hProcess6"/>
    <dgm:cxn modelId="{FE9E791A-71FE-4440-A142-64E52DAEDC9B}" type="presParOf" srcId="{CA99ECB0-9F67-409B-AA46-702C7F19F4F6}" destId="{975F6EEF-6D30-400A-A2A1-7589953D19D4}" srcOrd="2" destOrd="0" presId="urn:microsoft.com/office/officeart/2005/8/layout/hProcess6"/>
    <dgm:cxn modelId="{B3DB4EEE-2579-4810-87BD-9BBF614E3AE5}" type="presParOf" srcId="{CA99ECB0-9F67-409B-AA46-702C7F19F4F6}" destId="{5247624A-E55B-4148-A9F8-FA3525BCADF9}" srcOrd="3" destOrd="0" presId="urn:microsoft.com/office/officeart/2005/8/layout/hProcess6"/>
  </dgm:cxnLst>
  <dgm:bg/>
  <dgm:whole/>
</dgm:dataModel>
</file>

<file path=ppt/diagrams/data5.xml><?xml version="1.0" encoding="utf-8"?>
<dgm:dataModel xmlns:dgm="http://schemas.openxmlformats.org/drawingml/2006/diagram" xmlns:a="http://schemas.openxmlformats.org/drawingml/2006/main">
  <dgm:ptLst>
    <dgm:pt modelId="{44F10A32-4C97-466C-9635-BEF631BAE432}" type="doc">
      <dgm:prSet loTypeId="urn:microsoft.com/office/officeart/2005/8/layout/chevron2" loCatId="list" qsTypeId="urn:microsoft.com/office/officeart/2005/8/quickstyle/3d2" qsCatId="3D" csTypeId="urn:microsoft.com/office/officeart/2005/8/colors/colorful5" csCatId="colorful" phldr="1"/>
      <dgm:spPr/>
      <dgm:t>
        <a:bodyPr/>
        <a:lstStyle/>
        <a:p>
          <a:endParaRPr lang="ru-RU"/>
        </a:p>
      </dgm:t>
    </dgm:pt>
    <dgm:pt modelId="{756642DF-6B2A-4100-A2FF-B24F0AD60BEB}">
      <dgm:prSet phldrT="[Текст]" custT="1"/>
      <dgm:spPr/>
      <dgm:t>
        <a:bodyPr/>
        <a:lstStyle/>
        <a:p>
          <a:r>
            <a:rPr lang="ru-RU" sz="2000" i="1" dirty="0" smtClean="0">
              <a:latin typeface="Times New Roman" pitchFamily="18" charset="0"/>
              <a:cs typeface="Times New Roman" pitchFamily="18" charset="0"/>
            </a:rPr>
            <a:t>Уровень А2</a:t>
          </a:r>
          <a:r>
            <a:rPr lang="ru-RU" sz="2000" dirty="0" smtClean="0">
              <a:latin typeface="Times New Roman" pitchFamily="18" charset="0"/>
              <a:cs typeface="Times New Roman" pitchFamily="18" charset="0"/>
            </a:rPr>
            <a:t> </a:t>
          </a:r>
          <a:endParaRPr lang="ru-RU" sz="2000" dirty="0"/>
        </a:p>
      </dgm:t>
    </dgm:pt>
    <dgm:pt modelId="{63627BD4-69FC-4038-B759-808EB3FF8426}" type="parTrans" cxnId="{4344A0EC-8CA8-4D8C-B0FA-17704349CB40}">
      <dgm:prSet/>
      <dgm:spPr/>
      <dgm:t>
        <a:bodyPr/>
        <a:lstStyle/>
        <a:p>
          <a:endParaRPr lang="ru-RU"/>
        </a:p>
      </dgm:t>
    </dgm:pt>
    <dgm:pt modelId="{B3D8C1CC-636F-4362-910F-98C1CBB2D9E1}" type="sibTrans" cxnId="{4344A0EC-8CA8-4D8C-B0FA-17704349CB40}">
      <dgm:prSet/>
      <dgm:spPr/>
      <dgm:t>
        <a:bodyPr/>
        <a:lstStyle/>
        <a:p>
          <a:endParaRPr lang="ru-RU"/>
        </a:p>
      </dgm:t>
    </dgm:pt>
    <dgm:pt modelId="{E21C3ACC-C7B7-4CA0-8F7B-7B6BCBE46B07}">
      <dgm:prSet phldrT="[Текст]" custT="1"/>
      <dgm:spPr/>
      <dgm:t>
        <a:bodyPr/>
        <a:lstStyle/>
        <a:p>
          <a:r>
            <a:rPr lang="ru-RU" sz="1800" smtClean="0">
              <a:latin typeface="Times New Roman" pitchFamily="18" charset="0"/>
              <a:cs typeface="Times New Roman" pitchFamily="18" charset="0"/>
            </a:rPr>
            <a:t> написание простых коротких записок и сообщений, а также написание несложного письма личного характера небольшого объема.</a:t>
          </a:r>
          <a:endParaRPr lang="ru-RU" sz="1800" dirty="0"/>
        </a:p>
      </dgm:t>
    </dgm:pt>
    <dgm:pt modelId="{C5008A7C-CDB6-4334-B770-7551ABBAEEBA}" type="parTrans" cxnId="{B83A3433-00A7-4A8F-A459-50E1E68258C7}">
      <dgm:prSet/>
      <dgm:spPr/>
      <dgm:t>
        <a:bodyPr/>
        <a:lstStyle/>
        <a:p>
          <a:endParaRPr lang="ru-RU"/>
        </a:p>
      </dgm:t>
    </dgm:pt>
    <dgm:pt modelId="{909CB69E-1926-4CD6-8238-1A215319A512}" type="sibTrans" cxnId="{B83A3433-00A7-4A8F-A459-50E1E68258C7}">
      <dgm:prSet/>
      <dgm:spPr/>
      <dgm:t>
        <a:bodyPr/>
        <a:lstStyle/>
        <a:p>
          <a:endParaRPr lang="ru-RU"/>
        </a:p>
      </dgm:t>
    </dgm:pt>
    <dgm:pt modelId="{B414E2A2-736E-42CF-86F4-538CB63A00EF}">
      <dgm:prSet phldrT="[Текст]" custT="1"/>
      <dgm:spPr/>
      <dgm:t>
        <a:bodyPr/>
        <a:lstStyle/>
        <a:p>
          <a:r>
            <a:rPr lang="ru-RU" sz="2000" i="1" dirty="0" smtClean="0">
              <a:latin typeface="Times New Roman" pitchFamily="18" charset="0"/>
              <a:cs typeface="Times New Roman" pitchFamily="18" charset="0"/>
            </a:rPr>
            <a:t>Уровень А1</a:t>
          </a:r>
          <a:r>
            <a:rPr lang="ru-RU" sz="2000" dirty="0" smtClean="0">
              <a:latin typeface="Times New Roman" pitchFamily="18" charset="0"/>
              <a:cs typeface="Times New Roman" pitchFamily="18" charset="0"/>
            </a:rPr>
            <a:t> </a:t>
          </a:r>
          <a:endParaRPr lang="ru-RU" sz="2000" dirty="0"/>
        </a:p>
      </dgm:t>
    </dgm:pt>
    <dgm:pt modelId="{75863C2D-353A-4FBA-9522-81A2F2A0D104}" type="parTrans" cxnId="{87F115ED-5B14-41C4-B2EF-8CD87BBB28CF}">
      <dgm:prSet/>
      <dgm:spPr/>
      <dgm:t>
        <a:bodyPr/>
        <a:lstStyle/>
        <a:p>
          <a:endParaRPr lang="ru-RU"/>
        </a:p>
      </dgm:t>
    </dgm:pt>
    <dgm:pt modelId="{8CCFB938-80F7-47D1-A4A6-1DC176418446}" type="sibTrans" cxnId="{87F115ED-5B14-41C4-B2EF-8CD87BBB28CF}">
      <dgm:prSet/>
      <dgm:spPr/>
      <dgm:t>
        <a:bodyPr/>
        <a:lstStyle/>
        <a:p>
          <a:endParaRPr lang="ru-RU"/>
        </a:p>
      </dgm:t>
    </dgm:pt>
    <dgm:pt modelId="{F74F4936-9C7F-42D9-998A-48BAA0FD332B}">
      <dgm:prSet phldrT="[Текст]" custT="1"/>
      <dgm:spPr/>
      <dgm:t>
        <a:bodyPr/>
        <a:lstStyle/>
        <a:p>
          <a:r>
            <a:rPr lang="ru-RU" sz="2000" smtClean="0">
              <a:latin typeface="Times New Roman" pitchFamily="18" charset="0"/>
              <a:cs typeface="Times New Roman" pitchFamily="18" charset="0"/>
            </a:rPr>
            <a:t>написание простых открыток (например, поздравление с праздником), заполнение формуляров (внесение своей фамилии, национальности, адреса в регистрационный листок в гостинице).</a:t>
          </a:r>
          <a:endParaRPr lang="ru-RU" sz="2000" dirty="0"/>
        </a:p>
      </dgm:t>
    </dgm:pt>
    <dgm:pt modelId="{19BDCE50-D267-4FBD-AE36-F2CAA75812D3}" type="parTrans" cxnId="{77381675-21C0-4B9C-8ADD-973F982FA81F}">
      <dgm:prSet/>
      <dgm:spPr/>
      <dgm:t>
        <a:bodyPr/>
        <a:lstStyle/>
        <a:p>
          <a:endParaRPr lang="ru-RU"/>
        </a:p>
      </dgm:t>
    </dgm:pt>
    <dgm:pt modelId="{C374591F-9353-46BD-AB2C-80D2352598A1}" type="sibTrans" cxnId="{77381675-21C0-4B9C-8ADD-973F982FA81F}">
      <dgm:prSet/>
      <dgm:spPr/>
      <dgm:t>
        <a:bodyPr/>
        <a:lstStyle/>
        <a:p>
          <a:endParaRPr lang="ru-RU"/>
        </a:p>
      </dgm:t>
    </dgm:pt>
    <dgm:pt modelId="{30576C6E-0882-40FF-9CFB-E5B260EAE4E8}">
      <dgm:prSet custT="1"/>
      <dgm:spPr/>
      <dgm:t>
        <a:bodyPr/>
        <a:lstStyle/>
        <a:p>
          <a:r>
            <a:rPr lang="ru-RU" sz="2000" i="1" dirty="0" smtClean="0">
              <a:latin typeface="Times New Roman" pitchFamily="18" charset="0"/>
              <a:cs typeface="Times New Roman" pitchFamily="18" charset="0"/>
            </a:rPr>
            <a:t>Уровень В1 </a:t>
          </a:r>
          <a:endParaRPr lang="ru-RU" sz="2000" dirty="0"/>
        </a:p>
      </dgm:t>
    </dgm:pt>
    <dgm:pt modelId="{3B0AC322-FD19-45BD-A806-580AFCF2F986}" type="parTrans" cxnId="{0ED74C29-A81F-4B0C-BA22-B0242F67393B}">
      <dgm:prSet/>
      <dgm:spPr/>
      <dgm:t>
        <a:bodyPr/>
        <a:lstStyle/>
        <a:p>
          <a:endParaRPr lang="ru-RU"/>
        </a:p>
      </dgm:t>
    </dgm:pt>
    <dgm:pt modelId="{9314269C-3A97-413A-8EA0-4C7CC83FE69A}" type="sibTrans" cxnId="{0ED74C29-A81F-4B0C-BA22-B0242F67393B}">
      <dgm:prSet/>
      <dgm:spPr/>
      <dgm:t>
        <a:bodyPr/>
        <a:lstStyle/>
        <a:p>
          <a:endParaRPr lang="ru-RU"/>
        </a:p>
      </dgm:t>
    </dgm:pt>
    <dgm:pt modelId="{7F4FAC17-B1CF-4FB7-A647-4AB5DB48B214}">
      <dgm:prSet custT="1"/>
      <dgm:spPr/>
      <dgm:t>
        <a:bodyPr/>
        <a:lstStyle/>
        <a:p>
          <a:r>
            <a:rPr lang="ru-RU" sz="2000" dirty="0" smtClean="0">
              <a:latin typeface="Times New Roman" pitchFamily="18" charset="0"/>
              <a:cs typeface="Times New Roman" pitchFamily="18" charset="0"/>
            </a:rPr>
            <a:t> писать простые связные тексты на знакомые или интересующие автора темы; письма личного характера, сообщать в них о своих личных переживаниях и впечатлениях (объем письма больше, чем на уровне А2).</a:t>
          </a:r>
          <a:endParaRPr lang="ru-RU" sz="2000" dirty="0"/>
        </a:p>
      </dgm:t>
    </dgm:pt>
    <dgm:pt modelId="{201366A8-08AA-4D29-B96D-138492D1D2E5}" type="parTrans" cxnId="{17458F0C-4021-4779-BFD3-75DDB9CEB089}">
      <dgm:prSet/>
      <dgm:spPr/>
      <dgm:t>
        <a:bodyPr/>
        <a:lstStyle/>
        <a:p>
          <a:endParaRPr lang="ru-RU"/>
        </a:p>
      </dgm:t>
    </dgm:pt>
    <dgm:pt modelId="{750B2DDF-471D-4A01-AEF7-BB153C0ECF67}" type="sibTrans" cxnId="{17458F0C-4021-4779-BFD3-75DDB9CEB089}">
      <dgm:prSet/>
      <dgm:spPr/>
      <dgm:t>
        <a:bodyPr/>
        <a:lstStyle/>
        <a:p>
          <a:endParaRPr lang="ru-RU"/>
        </a:p>
      </dgm:t>
    </dgm:pt>
    <dgm:pt modelId="{F4370EF1-171D-42DF-AF09-6FBF3E022436}" type="pres">
      <dgm:prSet presAssocID="{44F10A32-4C97-466C-9635-BEF631BAE432}" presName="linearFlow" presStyleCnt="0">
        <dgm:presLayoutVars>
          <dgm:dir/>
          <dgm:animLvl val="lvl"/>
          <dgm:resizeHandles val="exact"/>
        </dgm:presLayoutVars>
      </dgm:prSet>
      <dgm:spPr/>
      <dgm:t>
        <a:bodyPr/>
        <a:lstStyle/>
        <a:p>
          <a:endParaRPr lang="ru-RU"/>
        </a:p>
      </dgm:t>
    </dgm:pt>
    <dgm:pt modelId="{94E52F21-F5C5-4A32-B2D5-C0DDBE3A4D82}" type="pres">
      <dgm:prSet presAssocID="{30576C6E-0882-40FF-9CFB-E5B260EAE4E8}" presName="composite" presStyleCnt="0"/>
      <dgm:spPr/>
      <dgm:t>
        <a:bodyPr/>
        <a:lstStyle/>
        <a:p>
          <a:endParaRPr lang="ru-RU"/>
        </a:p>
      </dgm:t>
    </dgm:pt>
    <dgm:pt modelId="{34E77489-7FC1-4FDA-AFE3-0223B48E7FE0}" type="pres">
      <dgm:prSet presAssocID="{30576C6E-0882-40FF-9CFB-E5B260EAE4E8}" presName="parentText" presStyleLbl="alignNode1" presStyleIdx="0" presStyleCnt="3">
        <dgm:presLayoutVars>
          <dgm:chMax val="1"/>
          <dgm:bulletEnabled val="1"/>
        </dgm:presLayoutVars>
      </dgm:prSet>
      <dgm:spPr/>
      <dgm:t>
        <a:bodyPr/>
        <a:lstStyle/>
        <a:p>
          <a:endParaRPr lang="ru-RU"/>
        </a:p>
      </dgm:t>
    </dgm:pt>
    <dgm:pt modelId="{A50E763B-87D5-4359-A9C3-7AAA6E16A18C}" type="pres">
      <dgm:prSet presAssocID="{30576C6E-0882-40FF-9CFB-E5B260EAE4E8}" presName="descendantText" presStyleLbl="alignAcc1" presStyleIdx="0" presStyleCnt="3" custLinFactNeighborX="-67" custLinFactNeighborY="8142">
        <dgm:presLayoutVars>
          <dgm:bulletEnabled val="1"/>
        </dgm:presLayoutVars>
      </dgm:prSet>
      <dgm:spPr/>
      <dgm:t>
        <a:bodyPr/>
        <a:lstStyle/>
        <a:p>
          <a:endParaRPr lang="ru-RU"/>
        </a:p>
      </dgm:t>
    </dgm:pt>
    <dgm:pt modelId="{DFDF665B-CDA4-423C-B24B-D6915496D9EB}" type="pres">
      <dgm:prSet presAssocID="{9314269C-3A97-413A-8EA0-4C7CC83FE69A}" presName="sp" presStyleCnt="0"/>
      <dgm:spPr/>
      <dgm:t>
        <a:bodyPr/>
        <a:lstStyle/>
        <a:p>
          <a:endParaRPr lang="ru-RU"/>
        </a:p>
      </dgm:t>
    </dgm:pt>
    <dgm:pt modelId="{A1B1B049-69DF-41BF-A1CC-6A141A084640}" type="pres">
      <dgm:prSet presAssocID="{756642DF-6B2A-4100-A2FF-B24F0AD60BEB}" presName="composite" presStyleCnt="0"/>
      <dgm:spPr/>
      <dgm:t>
        <a:bodyPr/>
        <a:lstStyle/>
        <a:p>
          <a:endParaRPr lang="ru-RU"/>
        </a:p>
      </dgm:t>
    </dgm:pt>
    <dgm:pt modelId="{B6660AFF-4B39-44D8-B8B1-D2CB02EFC57F}" type="pres">
      <dgm:prSet presAssocID="{756642DF-6B2A-4100-A2FF-B24F0AD60BEB}" presName="parentText" presStyleLbl="alignNode1" presStyleIdx="1" presStyleCnt="3">
        <dgm:presLayoutVars>
          <dgm:chMax val="1"/>
          <dgm:bulletEnabled val="1"/>
        </dgm:presLayoutVars>
      </dgm:prSet>
      <dgm:spPr/>
      <dgm:t>
        <a:bodyPr/>
        <a:lstStyle/>
        <a:p>
          <a:endParaRPr lang="ru-RU"/>
        </a:p>
      </dgm:t>
    </dgm:pt>
    <dgm:pt modelId="{38AAFB84-2F85-40DE-B47B-FDF0A20A6BDA}" type="pres">
      <dgm:prSet presAssocID="{756642DF-6B2A-4100-A2FF-B24F0AD60BEB}" presName="descendantText" presStyleLbl="alignAcc1" presStyleIdx="1" presStyleCnt="3">
        <dgm:presLayoutVars>
          <dgm:bulletEnabled val="1"/>
        </dgm:presLayoutVars>
      </dgm:prSet>
      <dgm:spPr/>
      <dgm:t>
        <a:bodyPr/>
        <a:lstStyle/>
        <a:p>
          <a:endParaRPr lang="ru-RU"/>
        </a:p>
      </dgm:t>
    </dgm:pt>
    <dgm:pt modelId="{C723A6BD-15D2-453F-9950-8A02380ED53B}" type="pres">
      <dgm:prSet presAssocID="{B3D8C1CC-636F-4362-910F-98C1CBB2D9E1}" presName="sp" presStyleCnt="0"/>
      <dgm:spPr/>
      <dgm:t>
        <a:bodyPr/>
        <a:lstStyle/>
        <a:p>
          <a:endParaRPr lang="ru-RU"/>
        </a:p>
      </dgm:t>
    </dgm:pt>
    <dgm:pt modelId="{9A29B7E2-2347-4124-B8BE-910F0AE69158}" type="pres">
      <dgm:prSet presAssocID="{B414E2A2-736E-42CF-86F4-538CB63A00EF}" presName="composite" presStyleCnt="0"/>
      <dgm:spPr/>
      <dgm:t>
        <a:bodyPr/>
        <a:lstStyle/>
        <a:p>
          <a:endParaRPr lang="ru-RU"/>
        </a:p>
      </dgm:t>
    </dgm:pt>
    <dgm:pt modelId="{738E432B-B4FE-4D56-A72E-CA55AD79203F}" type="pres">
      <dgm:prSet presAssocID="{B414E2A2-736E-42CF-86F4-538CB63A00EF}" presName="parentText" presStyleLbl="alignNode1" presStyleIdx="2" presStyleCnt="3">
        <dgm:presLayoutVars>
          <dgm:chMax val="1"/>
          <dgm:bulletEnabled val="1"/>
        </dgm:presLayoutVars>
      </dgm:prSet>
      <dgm:spPr/>
      <dgm:t>
        <a:bodyPr/>
        <a:lstStyle/>
        <a:p>
          <a:endParaRPr lang="ru-RU"/>
        </a:p>
      </dgm:t>
    </dgm:pt>
    <dgm:pt modelId="{C17E8A0A-2B5F-467D-A0C7-05E6A33973AB}" type="pres">
      <dgm:prSet presAssocID="{B414E2A2-736E-42CF-86F4-538CB63A00EF}" presName="descendantText" presStyleLbl="alignAcc1" presStyleIdx="2" presStyleCnt="3">
        <dgm:presLayoutVars>
          <dgm:bulletEnabled val="1"/>
        </dgm:presLayoutVars>
      </dgm:prSet>
      <dgm:spPr/>
      <dgm:t>
        <a:bodyPr/>
        <a:lstStyle/>
        <a:p>
          <a:endParaRPr lang="ru-RU"/>
        </a:p>
      </dgm:t>
    </dgm:pt>
  </dgm:ptLst>
  <dgm:cxnLst>
    <dgm:cxn modelId="{687C3A41-F534-4DE3-952A-3379DF46C89A}" type="presOf" srcId="{30576C6E-0882-40FF-9CFB-E5B260EAE4E8}" destId="{34E77489-7FC1-4FDA-AFE3-0223B48E7FE0}" srcOrd="0" destOrd="0" presId="urn:microsoft.com/office/officeart/2005/8/layout/chevron2"/>
    <dgm:cxn modelId="{D610ABBE-0CC2-4F7D-93CC-CF0AA04FE012}" type="presOf" srcId="{F74F4936-9C7F-42D9-998A-48BAA0FD332B}" destId="{C17E8A0A-2B5F-467D-A0C7-05E6A33973AB}" srcOrd="0" destOrd="0" presId="urn:microsoft.com/office/officeart/2005/8/layout/chevron2"/>
    <dgm:cxn modelId="{17458F0C-4021-4779-BFD3-75DDB9CEB089}" srcId="{30576C6E-0882-40FF-9CFB-E5B260EAE4E8}" destId="{7F4FAC17-B1CF-4FB7-A647-4AB5DB48B214}" srcOrd="0" destOrd="0" parTransId="{201366A8-08AA-4D29-B96D-138492D1D2E5}" sibTransId="{750B2DDF-471D-4A01-AEF7-BB153C0ECF67}"/>
    <dgm:cxn modelId="{0ED74C29-A81F-4B0C-BA22-B0242F67393B}" srcId="{44F10A32-4C97-466C-9635-BEF631BAE432}" destId="{30576C6E-0882-40FF-9CFB-E5B260EAE4E8}" srcOrd="0" destOrd="0" parTransId="{3B0AC322-FD19-45BD-A806-580AFCF2F986}" sibTransId="{9314269C-3A97-413A-8EA0-4C7CC83FE69A}"/>
    <dgm:cxn modelId="{4344A0EC-8CA8-4D8C-B0FA-17704349CB40}" srcId="{44F10A32-4C97-466C-9635-BEF631BAE432}" destId="{756642DF-6B2A-4100-A2FF-B24F0AD60BEB}" srcOrd="1" destOrd="0" parTransId="{63627BD4-69FC-4038-B759-808EB3FF8426}" sibTransId="{B3D8C1CC-636F-4362-910F-98C1CBB2D9E1}"/>
    <dgm:cxn modelId="{327956BD-4870-418D-AFCF-336F6F5D348E}" type="presOf" srcId="{B414E2A2-736E-42CF-86F4-538CB63A00EF}" destId="{738E432B-B4FE-4D56-A72E-CA55AD79203F}" srcOrd="0" destOrd="0" presId="urn:microsoft.com/office/officeart/2005/8/layout/chevron2"/>
    <dgm:cxn modelId="{09162C25-C7F9-4F5C-B0CD-F95DD55C5C2E}" type="presOf" srcId="{E21C3ACC-C7B7-4CA0-8F7B-7B6BCBE46B07}" destId="{38AAFB84-2F85-40DE-B47B-FDF0A20A6BDA}" srcOrd="0" destOrd="0" presId="urn:microsoft.com/office/officeart/2005/8/layout/chevron2"/>
    <dgm:cxn modelId="{77381675-21C0-4B9C-8ADD-973F982FA81F}" srcId="{B414E2A2-736E-42CF-86F4-538CB63A00EF}" destId="{F74F4936-9C7F-42D9-998A-48BAA0FD332B}" srcOrd="0" destOrd="0" parTransId="{19BDCE50-D267-4FBD-AE36-F2CAA75812D3}" sibTransId="{C374591F-9353-46BD-AB2C-80D2352598A1}"/>
    <dgm:cxn modelId="{8EE4CE6F-6160-4230-A5B0-36030D54E991}" type="presOf" srcId="{7F4FAC17-B1CF-4FB7-A647-4AB5DB48B214}" destId="{A50E763B-87D5-4359-A9C3-7AAA6E16A18C}" srcOrd="0" destOrd="0" presId="urn:microsoft.com/office/officeart/2005/8/layout/chevron2"/>
    <dgm:cxn modelId="{B83A3433-00A7-4A8F-A459-50E1E68258C7}" srcId="{756642DF-6B2A-4100-A2FF-B24F0AD60BEB}" destId="{E21C3ACC-C7B7-4CA0-8F7B-7B6BCBE46B07}" srcOrd="0" destOrd="0" parTransId="{C5008A7C-CDB6-4334-B770-7551ABBAEEBA}" sibTransId="{909CB69E-1926-4CD6-8238-1A215319A512}"/>
    <dgm:cxn modelId="{E2A19A35-D315-4E38-9483-1A96A5CBFF8C}" type="presOf" srcId="{44F10A32-4C97-466C-9635-BEF631BAE432}" destId="{F4370EF1-171D-42DF-AF09-6FBF3E022436}" srcOrd="0" destOrd="0" presId="urn:microsoft.com/office/officeart/2005/8/layout/chevron2"/>
    <dgm:cxn modelId="{87F115ED-5B14-41C4-B2EF-8CD87BBB28CF}" srcId="{44F10A32-4C97-466C-9635-BEF631BAE432}" destId="{B414E2A2-736E-42CF-86F4-538CB63A00EF}" srcOrd="2" destOrd="0" parTransId="{75863C2D-353A-4FBA-9522-81A2F2A0D104}" sibTransId="{8CCFB938-80F7-47D1-A4A6-1DC176418446}"/>
    <dgm:cxn modelId="{23F2C9CD-53FA-4121-8A18-264107C7856F}" type="presOf" srcId="{756642DF-6B2A-4100-A2FF-B24F0AD60BEB}" destId="{B6660AFF-4B39-44D8-B8B1-D2CB02EFC57F}" srcOrd="0" destOrd="0" presId="urn:microsoft.com/office/officeart/2005/8/layout/chevron2"/>
    <dgm:cxn modelId="{44E8D5B5-492F-4B38-991E-757E33892D37}" type="presParOf" srcId="{F4370EF1-171D-42DF-AF09-6FBF3E022436}" destId="{94E52F21-F5C5-4A32-B2D5-C0DDBE3A4D82}" srcOrd="0" destOrd="0" presId="urn:microsoft.com/office/officeart/2005/8/layout/chevron2"/>
    <dgm:cxn modelId="{73F0ADA9-8756-4CB5-A20B-2D0C4AE322FE}" type="presParOf" srcId="{94E52F21-F5C5-4A32-B2D5-C0DDBE3A4D82}" destId="{34E77489-7FC1-4FDA-AFE3-0223B48E7FE0}" srcOrd="0" destOrd="0" presId="urn:microsoft.com/office/officeart/2005/8/layout/chevron2"/>
    <dgm:cxn modelId="{B1BD7918-CA30-4D5F-AD80-133164955496}" type="presParOf" srcId="{94E52F21-F5C5-4A32-B2D5-C0DDBE3A4D82}" destId="{A50E763B-87D5-4359-A9C3-7AAA6E16A18C}" srcOrd="1" destOrd="0" presId="urn:microsoft.com/office/officeart/2005/8/layout/chevron2"/>
    <dgm:cxn modelId="{6003E665-A0D3-4CA0-874C-955BE9692ADD}" type="presParOf" srcId="{F4370EF1-171D-42DF-AF09-6FBF3E022436}" destId="{DFDF665B-CDA4-423C-B24B-D6915496D9EB}" srcOrd="1" destOrd="0" presId="urn:microsoft.com/office/officeart/2005/8/layout/chevron2"/>
    <dgm:cxn modelId="{9D2442A7-4D91-4288-B535-C53065FD598D}" type="presParOf" srcId="{F4370EF1-171D-42DF-AF09-6FBF3E022436}" destId="{A1B1B049-69DF-41BF-A1CC-6A141A084640}" srcOrd="2" destOrd="0" presId="urn:microsoft.com/office/officeart/2005/8/layout/chevron2"/>
    <dgm:cxn modelId="{3D021245-43A0-4397-8C90-BE0CE90FEA9B}" type="presParOf" srcId="{A1B1B049-69DF-41BF-A1CC-6A141A084640}" destId="{B6660AFF-4B39-44D8-B8B1-D2CB02EFC57F}" srcOrd="0" destOrd="0" presId="urn:microsoft.com/office/officeart/2005/8/layout/chevron2"/>
    <dgm:cxn modelId="{B297708E-D30C-4E52-8FA5-6A9B5DD9001F}" type="presParOf" srcId="{A1B1B049-69DF-41BF-A1CC-6A141A084640}" destId="{38AAFB84-2F85-40DE-B47B-FDF0A20A6BDA}" srcOrd="1" destOrd="0" presId="urn:microsoft.com/office/officeart/2005/8/layout/chevron2"/>
    <dgm:cxn modelId="{B0B7F7BD-7A11-441D-A48B-06FF33E399E1}" type="presParOf" srcId="{F4370EF1-171D-42DF-AF09-6FBF3E022436}" destId="{C723A6BD-15D2-453F-9950-8A02380ED53B}" srcOrd="3" destOrd="0" presId="urn:microsoft.com/office/officeart/2005/8/layout/chevron2"/>
    <dgm:cxn modelId="{1C4D310D-E758-4EA5-9E68-738FCE23E952}" type="presParOf" srcId="{F4370EF1-171D-42DF-AF09-6FBF3E022436}" destId="{9A29B7E2-2347-4124-B8BE-910F0AE69158}" srcOrd="4" destOrd="0" presId="urn:microsoft.com/office/officeart/2005/8/layout/chevron2"/>
    <dgm:cxn modelId="{BA1FB7C0-1042-45BE-99AF-75B08BE28E1C}" type="presParOf" srcId="{9A29B7E2-2347-4124-B8BE-910F0AE69158}" destId="{738E432B-B4FE-4D56-A72E-CA55AD79203F}" srcOrd="0" destOrd="0" presId="urn:microsoft.com/office/officeart/2005/8/layout/chevron2"/>
    <dgm:cxn modelId="{341FA004-5760-4DA8-B0F2-400C22B6A898}" type="presParOf" srcId="{9A29B7E2-2347-4124-B8BE-910F0AE69158}" destId="{C17E8A0A-2B5F-467D-A0C7-05E6A33973AB}" srcOrd="1" destOrd="0" presId="urn:microsoft.com/office/officeart/2005/8/layout/chevron2"/>
  </dgm:cxnLst>
  <dgm:bg/>
  <dgm:whole/>
</dgm:dataModel>
</file>

<file path=ppt/diagrams/data6.xml><?xml version="1.0" encoding="utf-8"?>
<dgm:dataModel xmlns:dgm="http://schemas.openxmlformats.org/drawingml/2006/diagram" xmlns:a="http://schemas.openxmlformats.org/drawingml/2006/main">
  <dgm:ptLst>
    <dgm:pt modelId="{28E34EF1-660A-4559-914B-791D0C5902AE}" type="doc">
      <dgm:prSet loTypeId="urn:microsoft.com/office/officeart/2005/8/layout/hList9" loCatId="list" qsTypeId="urn:microsoft.com/office/officeart/2005/8/quickstyle/3d2" qsCatId="3D" csTypeId="urn:microsoft.com/office/officeart/2005/8/colors/colorful5" csCatId="colorful" phldr="1"/>
      <dgm:spPr/>
      <dgm:t>
        <a:bodyPr/>
        <a:lstStyle/>
        <a:p>
          <a:endParaRPr lang="ru-RU"/>
        </a:p>
      </dgm:t>
    </dgm:pt>
    <dgm:pt modelId="{E2CB564B-3103-498F-818A-F0B8DC54782C}">
      <dgm:prSet phldrT="[Текст]" custT="1"/>
      <dgm:spPr/>
      <dgm:t>
        <a:bodyPr/>
        <a:lstStyle/>
        <a:p>
          <a:r>
            <a:rPr lang="ru-RU" sz="2400" dirty="0" smtClean="0">
              <a:latin typeface="Times New Roman" pitchFamily="18" charset="0"/>
              <a:cs typeface="Times New Roman" pitchFamily="18" charset="0"/>
            </a:rPr>
            <a:t>СУБЪЕКТИВНЫ</a:t>
          </a:r>
          <a:r>
            <a:rPr lang="ru-RU" sz="1100" dirty="0" smtClean="0"/>
            <a:t>Е</a:t>
          </a:r>
          <a:endParaRPr lang="ru-RU" sz="1100" dirty="0"/>
        </a:p>
      </dgm:t>
    </dgm:pt>
    <dgm:pt modelId="{DC2F561A-237E-47C3-8BA7-C61EDE75DE7F}" type="parTrans" cxnId="{9F660390-B8B9-485B-A63A-E0BE82901036}">
      <dgm:prSet/>
      <dgm:spPr/>
      <dgm:t>
        <a:bodyPr/>
        <a:lstStyle/>
        <a:p>
          <a:endParaRPr lang="ru-RU"/>
        </a:p>
      </dgm:t>
    </dgm:pt>
    <dgm:pt modelId="{8BEF2396-5BE6-4F17-9001-8144976B93E4}" type="sibTrans" cxnId="{9F660390-B8B9-485B-A63A-E0BE82901036}">
      <dgm:prSet/>
      <dgm:spPr/>
      <dgm:t>
        <a:bodyPr/>
        <a:lstStyle/>
        <a:p>
          <a:endParaRPr lang="ru-RU"/>
        </a:p>
      </dgm:t>
    </dgm:pt>
    <dgm:pt modelId="{74817DA7-6AF6-4B6A-829F-0F6929C8F6CB}">
      <dgm:prSet phldrT="[Текст]" custT="1"/>
      <dgm:spPr/>
      <dgm:t>
        <a:bodyPr/>
        <a:lstStyle/>
        <a:p>
          <a:r>
            <a:rPr lang="ru-RU" sz="2800" smtClean="0">
              <a:latin typeface="Times New Roman" pitchFamily="18" charset="0"/>
              <a:cs typeface="Times New Roman" pitchFamily="18" charset="0"/>
            </a:rPr>
            <a:t>интуитивно-норматив</a:t>
          </a:r>
        </a:p>
        <a:p>
          <a:r>
            <a:rPr lang="ru-RU" sz="2800" smtClean="0">
              <a:latin typeface="Times New Roman" pitchFamily="18" charset="0"/>
              <a:cs typeface="Times New Roman" pitchFamily="18" charset="0"/>
            </a:rPr>
            <a:t>ный;</a:t>
          </a:r>
          <a:endParaRPr lang="ru-RU" sz="2800" dirty="0"/>
        </a:p>
      </dgm:t>
    </dgm:pt>
    <dgm:pt modelId="{4697B9A8-5C0C-45A9-9B78-AA7BBCC69F04}" type="parTrans" cxnId="{06E28EB3-F5A9-49D6-9BD5-0803994D1F58}">
      <dgm:prSet/>
      <dgm:spPr/>
      <dgm:t>
        <a:bodyPr/>
        <a:lstStyle/>
        <a:p>
          <a:endParaRPr lang="ru-RU"/>
        </a:p>
      </dgm:t>
    </dgm:pt>
    <dgm:pt modelId="{F52A8A53-242C-4008-9F73-45746A296400}" type="sibTrans" cxnId="{06E28EB3-F5A9-49D6-9BD5-0803994D1F58}">
      <dgm:prSet/>
      <dgm:spPr/>
      <dgm:t>
        <a:bodyPr/>
        <a:lstStyle/>
        <a:p>
          <a:endParaRPr lang="ru-RU"/>
        </a:p>
      </dgm:t>
    </dgm:pt>
    <dgm:pt modelId="{63674632-14B8-4F79-9537-26E6C358E9CB}">
      <dgm:prSet phldrT="[Текст]" custT="1"/>
      <dgm:spPr/>
      <dgm:t>
        <a:bodyPr/>
        <a:lstStyle/>
        <a:p>
          <a:r>
            <a:rPr lang="ru-RU" sz="2800" smtClean="0">
              <a:latin typeface="Times New Roman" pitchFamily="18" charset="0"/>
              <a:cs typeface="Times New Roman" pitchFamily="18" charset="0"/>
            </a:rPr>
            <a:t>личностно-индивиду</a:t>
          </a:r>
        </a:p>
        <a:p>
          <a:r>
            <a:rPr lang="ru-RU" sz="2800" smtClean="0">
              <a:latin typeface="Times New Roman" pitchFamily="18" charset="0"/>
              <a:cs typeface="Times New Roman" pitchFamily="18" charset="0"/>
            </a:rPr>
            <a:t>альный;</a:t>
          </a:r>
          <a:endParaRPr lang="ru-RU" sz="2800" dirty="0"/>
        </a:p>
      </dgm:t>
    </dgm:pt>
    <dgm:pt modelId="{2DEE2D7A-7358-440F-9C7E-555A28EA5E9A}" type="parTrans" cxnId="{3A8DA50F-4536-4A0D-8683-F22F9C05C436}">
      <dgm:prSet/>
      <dgm:spPr/>
      <dgm:t>
        <a:bodyPr/>
        <a:lstStyle/>
        <a:p>
          <a:endParaRPr lang="ru-RU"/>
        </a:p>
      </dgm:t>
    </dgm:pt>
    <dgm:pt modelId="{E01A659C-E347-44A6-A071-264AD94DB9ED}" type="sibTrans" cxnId="{3A8DA50F-4536-4A0D-8683-F22F9C05C436}">
      <dgm:prSet/>
      <dgm:spPr/>
      <dgm:t>
        <a:bodyPr/>
        <a:lstStyle/>
        <a:p>
          <a:endParaRPr lang="ru-RU"/>
        </a:p>
      </dgm:t>
    </dgm:pt>
    <dgm:pt modelId="{1CBACA8A-7CFA-49DA-B2F6-792576FC1375}">
      <dgm:prSet phldrT="[Текст]" custT="1"/>
      <dgm:spPr/>
      <dgm:t>
        <a:bodyPr/>
        <a:lstStyle/>
        <a:p>
          <a:r>
            <a:rPr lang="ru-RU" sz="2000" dirty="0" smtClean="0">
              <a:latin typeface="Times New Roman" pitchFamily="18" charset="0"/>
              <a:cs typeface="Times New Roman" pitchFamily="18" charset="0"/>
            </a:rPr>
            <a:t>СУБЪЕКТИВНО-ОБЪЕКТИВНЫЕ</a:t>
          </a:r>
          <a:endParaRPr lang="ru-RU" sz="2000" dirty="0">
            <a:latin typeface="Times New Roman" pitchFamily="18" charset="0"/>
            <a:cs typeface="Times New Roman" pitchFamily="18" charset="0"/>
          </a:endParaRPr>
        </a:p>
      </dgm:t>
    </dgm:pt>
    <dgm:pt modelId="{18298D9A-2578-4A67-94A5-8CCFF2A65BD0}" type="parTrans" cxnId="{7AC263FF-A8C7-42DE-86AC-AEAA85166A7A}">
      <dgm:prSet/>
      <dgm:spPr/>
      <dgm:t>
        <a:bodyPr/>
        <a:lstStyle/>
        <a:p>
          <a:endParaRPr lang="ru-RU"/>
        </a:p>
      </dgm:t>
    </dgm:pt>
    <dgm:pt modelId="{1B64D25F-1A59-4B57-9EA9-90D00D05D63A}" type="sibTrans" cxnId="{7AC263FF-A8C7-42DE-86AC-AEAA85166A7A}">
      <dgm:prSet/>
      <dgm:spPr/>
      <dgm:t>
        <a:bodyPr/>
        <a:lstStyle/>
        <a:p>
          <a:endParaRPr lang="ru-RU"/>
        </a:p>
      </dgm:t>
    </dgm:pt>
    <dgm:pt modelId="{B6BFE9B4-B91F-4614-B039-3D942CFE2579}">
      <dgm:prSet phldrT="[Текст]" custT="1"/>
      <dgm:spPr/>
      <dgm:t>
        <a:bodyPr/>
        <a:lstStyle/>
        <a:p>
          <a:r>
            <a:rPr lang="ru-RU" sz="2800" smtClean="0">
              <a:latin typeface="Times New Roman" pitchFamily="18" charset="0"/>
              <a:cs typeface="Times New Roman" pitchFamily="18" charset="0"/>
            </a:rPr>
            <a:t>Критери</a:t>
          </a:r>
        </a:p>
        <a:p>
          <a:r>
            <a:rPr lang="ru-RU" sz="2800" smtClean="0">
              <a:latin typeface="Times New Roman" pitchFamily="18" charset="0"/>
              <a:cs typeface="Times New Roman" pitchFamily="18" charset="0"/>
            </a:rPr>
            <a:t>альный</a:t>
          </a:r>
          <a:r>
            <a:rPr lang="ru-RU" sz="2200" smtClean="0">
              <a:latin typeface="Times New Roman" pitchFamily="18" charset="0"/>
              <a:cs typeface="Times New Roman" pitchFamily="18" charset="0"/>
            </a:rPr>
            <a:t>;</a:t>
          </a:r>
          <a:endParaRPr lang="ru-RU" sz="2200" dirty="0"/>
        </a:p>
      </dgm:t>
    </dgm:pt>
    <dgm:pt modelId="{C0B2B808-BA81-44DE-A91B-AD386CB4D79F}" type="parTrans" cxnId="{746019BE-6B56-442C-89E2-B47EA2D8B45B}">
      <dgm:prSet/>
      <dgm:spPr/>
      <dgm:t>
        <a:bodyPr/>
        <a:lstStyle/>
        <a:p>
          <a:endParaRPr lang="ru-RU"/>
        </a:p>
      </dgm:t>
    </dgm:pt>
    <dgm:pt modelId="{4B0B3048-6DD0-43A6-8FD0-EF49208449A2}" type="sibTrans" cxnId="{746019BE-6B56-442C-89E2-B47EA2D8B45B}">
      <dgm:prSet/>
      <dgm:spPr/>
      <dgm:t>
        <a:bodyPr/>
        <a:lstStyle/>
        <a:p>
          <a:endParaRPr lang="ru-RU"/>
        </a:p>
      </dgm:t>
    </dgm:pt>
    <dgm:pt modelId="{D8328DEA-BC1C-4F3C-ACA5-488290BF2F3F}">
      <dgm:prSet phldrT="[Текст]" custT="1"/>
      <dgm:spPr/>
      <dgm:t>
        <a:bodyPr/>
        <a:lstStyle/>
        <a:p>
          <a:r>
            <a:rPr lang="ru-RU" sz="2800" smtClean="0">
              <a:latin typeface="Times New Roman" pitchFamily="18" charset="0"/>
              <a:cs typeface="Times New Roman" pitchFamily="18" charset="0"/>
            </a:rPr>
            <a:t>Рейтин</a:t>
          </a:r>
        </a:p>
        <a:p>
          <a:r>
            <a:rPr lang="ru-RU" sz="2800" smtClean="0">
              <a:latin typeface="Times New Roman" pitchFamily="18" charset="0"/>
              <a:cs typeface="Times New Roman" pitchFamily="18" charset="0"/>
            </a:rPr>
            <a:t>говый</a:t>
          </a:r>
          <a:endParaRPr lang="ru-RU" sz="2800" dirty="0"/>
        </a:p>
      </dgm:t>
    </dgm:pt>
    <dgm:pt modelId="{5B3C9B7B-4F1E-4714-A80D-6BAC796C0148}" type="parTrans" cxnId="{5C3C6EDE-C4DC-4C0C-B703-0E0FF59E72CB}">
      <dgm:prSet/>
      <dgm:spPr/>
      <dgm:t>
        <a:bodyPr/>
        <a:lstStyle/>
        <a:p>
          <a:endParaRPr lang="ru-RU"/>
        </a:p>
      </dgm:t>
    </dgm:pt>
    <dgm:pt modelId="{1D2B7AA0-7E33-42BC-A647-E00A5906AD86}" type="sibTrans" cxnId="{5C3C6EDE-C4DC-4C0C-B703-0E0FF59E72CB}">
      <dgm:prSet/>
      <dgm:spPr/>
      <dgm:t>
        <a:bodyPr/>
        <a:lstStyle/>
        <a:p>
          <a:endParaRPr lang="ru-RU"/>
        </a:p>
      </dgm:t>
    </dgm:pt>
    <dgm:pt modelId="{618EAA33-2593-45D1-9A3C-5096E5A35064}" type="pres">
      <dgm:prSet presAssocID="{28E34EF1-660A-4559-914B-791D0C5902AE}" presName="list" presStyleCnt="0">
        <dgm:presLayoutVars>
          <dgm:dir/>
          <dgm:animLvl val="lvl"/>
        </dgm:presLayoutVars>
      </dgm:prSet>
      <dgm:spPr/>
      <dgm:t>
        <a:bodyPr/>
        <a:lstStyle/>
        <a:p>
          <a:endParaRPr lang="ru-RU"/>
        </a:p>
      </dgm:t>
    </dgm:pt>
    <dgm:pt modelId="{B4A14509-10E4-4050-B698-C4A2D48FA15E}" type="pres">
      <dgm:prSet presAssocID="{E2CB564B-3103-498F-818A-F0B8DC54782C}" presName="posSpace" presStyleCnt="0"/>
      <dgm:spPr/>
      <dgm:t>
        <a:bodyPr/>
        <a:lstStyle/>
        <a:p>
          <a:endParaRPr lang="ru-RU"/>
        </a:p>
      </dgm:t>
    </dgm:pt>
    <dgm:pt modelId="{0958322F-03CF-4B3F-8B64-C469FBBDAAE2}" type="pres">
      <dgm:prSet presAssocID="{E2CB564B-3103-498F-818A-F0B8DC54782C}" presName="vertFlow" presStyleCnt="0"/>
      <dgm:spPr/>
      <dgm:t>
        <a:bodyPr/>
        <a:lstStyle/>
        <a:p>
          <a:endParaRPr lang="ru-RU"/>
        </a:p>
      </dgm:t>
    </dgm:pt>
    <dgm:pt modelId="{287DF633-B14A-45D1-B89F-4F52E0D4B4C7}" type="pres">
      <dgm:prSet presAssocID="{E2CB564B-3103-498F-818A-F0B8DC54782C}" presName="topSpace" presStyleCnt="0"/>
      <dgm:spPr/>
      <dgm:t>
        <a:bodyPr/>
        <a:lstStyle/>
        <a:p>
          <a:endParaRPr lang="ru-RU"/>
        </a:p>
      </dgm:t>
    </dgm:pt>
    <dgm:pt modelId="{B9C58746-8216-4E7A-A4C5-C4397535BE16}" type="pres">
      <dgm:prSet presAssocID="{E2CB564B-3103-498F-818A-F0B8DC54782C}" presName="firstComp" presStyleCnt="0"/>
      <dgm:spPr/>
      <dgm:t>
        <a:bodyPr/>
        <a:lstStyle/>
        <a:p>
          <a:endParaRPr lang="ru-RU"/>
        </a:p>
      </dgm:t>
    </dgm:pt>
    <dgm:pt modelId="{94E76C29-4D7E-4AC4-BF73-577276EE8DE7}" type="pres">
      <dgm:prSet presAssocID="{E2CB564B-3103-498F-818A-F0B8DC54782C}" presName="firstChild" presStyleLbl="bgAccFollowNode1" presStyleIdx="0" presStyleCnt="4"/>
      <dgm:spPr/>
      <dgm:t>
        <a:bodyPr/>
        <a:lstStyle/>
        <a:p>
          <a:endParaRPr lang="ru-RU"/>
        </a:p>
      </dgm:t>
    </dgm:pt>
    <dgm:pt modelId="{FB456015-1351-4691-ACFB-54B2CAD03DF6}" type="pres">
      <dgm:prSet presAssocID="{E2CB564B-3103-498F-818A-F0B8DC54782C}" presName="firstChildTx" presStyleLbl="bgAccFollowNode1" presStyleIdx="0" presStyleCnt="4">
        <dgm:presLayoutVars>
          <dgm:bulletEnabled val="1"/>
        </dgm:presLayoutVars>
      </dgm:prSet>
      <dgm:spPr/>
      <dgm:t>
        <a:bodyPr/>
        <a:lstStyle/>
        <a:p>
          <a:endParaRPr lang="ru-RU"/>
        </a:p>
      </dgm:t>
    </dgm:pt>
    <dgm:pt modelId="{76AD3958-B6CD-4991-8C41-3D33C38FC94C}" type="pres">
      <dgm:prSet presAssocID="{63674632-14B8-4F79-9537-26E6C358E9CB}" presName="comp" presStyleCnt="0"/>
      <dgm:spPr/>
      <dgm:t>
        <a:bodyPr/>
        <a:lstStyle/>
        <a:p>
          <a:endParaRPr lang="ru-RU"/>
        </a:p>
      </dgm:t>
    </dgm:pt>
    <dgm:pt modelId="{07A05C6E-6EB2-41EF-AC8D-78E45FFCED8E}" type="pres">
      <dgm:prSet presAssocID="{63674632-14B8-4F79-9537-26E6C358E9CB}" presName="child" presStyleLbl="bgAccFollowNode1" presStyleIdx="1" presStyleCnt="4"/>
      <dgm:spPr/>
      <dgm:t>
        <a:bodyPr/>
        <a:lstStyle/>
        <a:p>
          <a:endParaRPr lang="ru-RU"/>
        </a:p>
      </dgm:t>
    </dgm:pt>
    <dgm:pt modelId="{23F22448-8252-47B1-8050-CBA0012BBFA4}" type="pres">
      <dgm:prSet presAssocID="{63674632-14B8-4F79-9537-26E6C358E9CB}" presName="childTx" presStyleLbl="bgAccFollowNode1" presStyleIdx="1" presStyleCnt="4">
        <dgm:presLayoutVars>
          <dgm:bulletEnabled val="1"/>
        </dgm:presLayoutVars>
      </dgm:prSet>
      <dgm:spPr/>
      <dgm:t>
        <a:bodyPr/>
        <a:lstStyle/>
        <a:p>
          <a:endParaRPr lang="ru-RU"/>
        </a:p>
      </dgm:t>
    </dgm:pt>
    <dgm:pt modelId="{1ECFA3C6-0FF0-465B-9FD5-E23FBE724B4B}" type="pres">
      <dgm:prSet presAssocID="{E2CB564B-3103-498F-818A-F0B8DC54782C}" presName="negSpace" presStyleCnt="0"/>
      <dgm:spPr/>
      <dgm:t>
        <a:bodyPr/>
        <a:lstStyle/>
        <a:p>
          <a:endParaRPr lang="ru-RU"/>
        </a:p>
      </dgm:t>
    </dgm:pt>
    <dgm:pt modelId="{11EEF45C-5BCD-4837-83F8-1D2155C0598B}" type="pres">
      <dgm:prSet presAssocID="{E2CB564B-3103-498F-818A-F0B8DC54782C}" presName="circle" presStyleLbl="node1" presStyleIdx="0" presStyleCnt="2"/>
      <dgm:spPr/>
      <dgm:t>
        <a:bodyPr/>
        <a:lstStyle/>
        <a:p>
          <a:endParaRPr lang="ru-RU"/>
        </a:p>
      </dgm:t>
    </dgm:pt>
    <dgm:pt modelId="{E4157C22-C518-4ED3-8D99-8C9E10CEEFED}" type="pres">
      <dgm:prSet presAssocID="{8BEF2396-5BE6-4F17-9001-8144976B93E4}" presName="transSpace" presStyleCnt="0"/>
      <dgm:spPr/>
      <dgm:t>
        <a:bodyPr/>
        <a:lstStyle/>
        <a:p>
          <a:endParaRPr lang="ru-RU"/>
        </a:p>
      </dgm:t>
    </dgm:pt>
    <dgm:pt modelId="{C5DEBB21-E47F-4C77-B527-9B1790110679}" type="pres">
      <dgm:prSet presAssocID="{1CBACA8A-7CFA-49DA-B2F6-792576FC1375}" presName="posSpace" presStyleCnt="0"/>
      <dgm:spPr/>
      <dgm:t>
        <a:bodyPr/>
        <a:lstStyle/>
        <a:p>
          <a:endParaRPr lang="ru-RU"/>
        </a:p>
      </dgm:t>
    </dgm:pt>
    <dgm:pt modelId="{84F9EDA5-6EAA-4E89-BAB9-9C947EB08747}" type="pres">
      <dgm:prSet presAssocID="{1CBACA8A-7CFA-49DA-B2F6-792576FC1375}" presName="vertFlow" presStyleCnt="0"/>
      <dgm:spPr/>
      <dgm:t>
        <a:bodyPr/>
        <a:lstStyle/>
        <a:p>
          <a:endParaRPr lang="ru-RU"/>
        </a:p>
      </dgm:t>
    </dgm:pt>
    <dgm:pt modelId="{A551B2E0-F559-4610-B065-4C66DF6A75A0}" type="pres">
      <dgm:prSet presAssocID="{1CBACA8A-7CFA-49DA-B2F6-792576FC1375}" presName="topSpace" presStyleCnt="0"/>
      <dgm:spPr/>
      <dgm:t>
        <a:bodyPr/>
        <a:lstStyle/>
        <a:p>
          <a:endParaRPr lang="ru-RU"/>
        </a:p>
      </dgm:t>
    </dgm:pt>
    <dgm:pt modelId="{3087EF4D-7C68-4375-8EE8-097B0AE1FD68}" type="pres">
      <dgm:prSet presAssocID="{1CBACA8A-7CFA-49DA-B2F6-792576FC1375}" presName="firstComp" presStyleCnt="0"/>
      <dgm:spPr/>
      <dgm:t>
        <a:bodyPr/>
        <a:lstStyle/>
        <a:p>
          <a:endParaRPr lang="ru-RU"/>
        </a:p>
      </dgm:t>
    </dgm:pt>
    <dgm:pt modelId="{1CA33ADA-F317-4A38-971E-787C607677AD}" type="pres">
      <dgm:prSet presAssocID="{1CBACA8A-7CFA-49DA-B2F6-792576FC1375}" presName="firstChild" presStyleLbl="bgAccFollowNode1" presStyleIdx="2" presStyleCnt="4"/>
      <dgm:spPr/>
      <dgm:t>
        <a:bodyPr/>
        <a:lstStyle/>
        <a:p>
          <a:endParaRPr lang="ru-RU"/>
        </a:p>
      </dgm:t>
    </dgm:pt>
    <dgm:pt modelId="{188D3BA1-9431-4101-8C0C-66EA923FF022}" type="pres">
      <dgm:prSet presAssocID="{1CBACA8A-7CFA-49DA-B2F6-792576FC1375}" presName="firstChildTx" presStyleLbl="bgAccFollowNode1" presStyleIdx="2" presStyleCnt="4">
        <dgm:presLayoutVars>
          <dgm:bulletEnabled val="1"/>
        </dgm:presLayoutVars>
      </dgm:prSet>
      <dgm:spPr/>
      <dgm:t>
        <a:bodyPr/>
        <a:lstStyle/>
        <a:p>
          <a:endParaRPr lang="ru-RU"/>
        </a:p>
      </dgm:t>
    </dgm:pt>
    <dgm:pt modelId="{E1DF8BFA-254A-4B07-B603-C95CA4306B0A}" type="pres">
      <dgm:prSet presAssocID="{D8328DEA-BC1C-4F3C-ACA5-488290BF2F3F}" presName="comp" presStyleCnt="0"/>
      <dgm:spPr/>
      <dgm:t>
        <a:bodyPr/>
        <a:lstStyle/>
        <a:p>
          <a:endParaRPr lang="ru-RU"/>
        </a:p>
      </dgm:t>
    </dgm:pt>
    <dgm:pt modelId="{672C1A4F-02F4-4E5A-8B81-B381221E1762}" type="pres">
      <dgm:prSet presAssocID="{D8328DEA-BC1C-4F3C-ACA5-488290BF2F3F}" presName="child" presStyleLbl="bgAccFollowNode1" presStyleIdx="3" presStyleCnt="4"/>
      <dgm:spPr/>
      <dgm:t>
        <a:bodyPr/>
        <a:lstStyle/>
        <a:p>
          <a:endParaRPr lang="ru-RU"/>
        </a:p>
      </dgm:t>
    </dgm:pt>
    <dgm:pt modelId="{43173182-DF22-434C-B089-6760167BA62B}" type="pres">
      <dgm:prSet presAssocID="{D8328DEA-BC1C-4F3C-ACA5-488290BF2F3F}" presName="childTx" presStyleLbl="bgAccFollowNode1" presStyleIdx="3" presStyleCnt="4">
        <dgm:presLayoutVars>
          <dgm:bulletEnabled val="1"/>
        </dgm:presLayoutVars>
      </dgm:prSet>
      <dgm:spPr/>
      <dgm:t>
        <a:bodyPr/>
        <a:lstStyle/>
        <a:p>
          <a:endParaRPr lang="ru-RU"/>
        </a:p>
      </dgm:t>
    </dgm:pt>
    <dgm:pt modelId="{9A2AD3EB-8BDC-4858-B0F5-6D432804FE3C}" type="pres">
      <dgm:prSet presAssocID="{1CBACA8A-7CFA-49DA-B2F6-792576FC1375}" presName="negSpace" presStyleCnt="0"/>
      <dgm:spPr/>
      <dgm:t>
        <a:bodyPr/>
        <a:lstStyle/>
        <a:p>
          <a:endParaRPr lang="ru-RU"/>
        </a:p>
      </dgm:t>
    </dgm:pt>
    <dgm:pt modelId="{AA9D96B8-EF46-4CA7-8616-A681A4D93342}" type="pres">
      <dgm:prSet presAssocID="{1CBACA8A-7CFA-49DA-B2F6-792576FC1375}" presName="circle" presStyleLbl="node1" presStyleIdx="1" presStyleCnt="2"/>
      <dgm:spPr/>
      <dgm:t>
        <a:bodyPr/>
        <a:lstStyle/>
        <a:p>
          <a:endParaRPr lang="ru-RU"/>
        </a:p>
      </dgm:t>
    </dgm:pt>
  </dgm:ptLst>
  <dgm:cxnLst>
    <dgm:cxn modelId="{EA58F588-B496-4588-B225-EBB4F3A35F4F}" type="presOf" srcId="{B6BFE9B4-B91F-4614-B039-3D942CFE2579}" destId="{1CA33ADA-F317-4A38-971E-787C607677AD}" srcOrd="0" destOrd="0" presId="urn:microsoft.com/office/officeart/2005/8/layout/hList9"/>
    <dgm:cxn modelId="{9F660390-B8B9-485B-A63A-E0BE82901036}" srcId="{28E34EF1-660A-4559-914B-791D0C5902AE}" destId="{E2CB564B-3103-498F-818A-F0B8DC54782C}" srcOrd="0" destOrd="0" parTransId="{DC2F561A-237E-47C3-8BA7-C61EDE75DE7F}" sibTransId="{8BEF2396-5BE6-4F17-9001-8144976B93E4}"/>
    <dgm:cxn modelId="{42CD945E-4B7A-42DA-9C6D-29D0108A8F67}" type="presOf" srcId="{D8328DEA-BC1C-4F3C-ACA5-488290BF2F3F}" destId="{43173182-DF22-434C-B089-6760167BA62B}" srcOrd="1" destOrd="0" presId="urn:microsoft.com/office/officeart/2005/8/layout/hList9"/>
    <dgm:cxn modelId="{3A8DA50F-4536-4A0D-8683-F22F9C05C436}" srcId="{E2CB564B-3103-498F-818A-F0B8DC54782C}" destId="{63674632-14B8-4F79-9537-26E6C358E9CB}" srcOrd="1" destOrd="0" parTransId="{2DEE2D7A-7358-440F-9C7E-555A28EA5E9A}" sibTransId="{E01A659C-E347-44A6-A071-264AD94DB9ED}"/>
    <dgm:cxn modelId="{746019BE-6B56-442C-89E2-B47EA2D8B45B}" srcId="{1CBACA8A-7CFA-49DA-B2F6-792576FC1375}" destId="{B6BFE9B4-B91F-4614-B039-3D942CFE2579}" srcOrd="0" destOrd="0" parTransId="{C0B2B808-BA81-44DE-A91B-AD386CB4D79F}" sibTransId="{4B0B3048-6DD0-43A6-8FD0-EF49208449A2}"/>
    <dgm:cxn modelId="{7AC263FF-A8C7-42DE-86AC-AEAA85166A7A}" srcId="{28E34EF1-660A-4559-914B-791D0C5902AE}" destId="{1CBACA8A-7CFA-49DA-B2F6-792576FC1375}" srcOrd="1" destOrd="0" parTransId="{18298D9A-2578-4A67-94A5-8CCFF2A65BD0}" sibTransId="{1B64D25F-1A59-4B57-9EA9-90D00D05D63A}"/>
    <dgm:cxn modelId="{1DA46F9B-1267-4A9F-8293-03B41488BD0A}" type="presOf" srcId="{63674632-14B8-4F79-9537-26E6C358E9CB}" destId="{07A05C6E-6EB2-41EF-AC8D-78E45FFCED8E}" srcOrd="0" destOrd="0" presId="urn:microsoft.com/office/officeart/2005/8/layout/hList9"/>
    <dgm:cxn modelId="{AE0457DC-9859-40CB-8AAD-545F5FC814AB}" type="presOf" srcId="{E2CB564B-3103-498F-818A-F0B8DC54782C}" destId="{11EEF45C-5BCD-4837-83F8-1D2155C0598B}" srcOrd="0" destOrd="0" presId="urn:microsoft.com/office/officeart/2005/8/layout/hList9"/>
    <dgm:cxn modelId="{37C19C81-389A-4D8A-A700-7FCDE70E9836}" type="presOf" srcId="{74817DA7-6AF6-4B6A-829F-0F6929C8F6CB}" destId="{FB456015-1351-4691-ACFB-54B2CAD03DF6}" srcOrd="1" destOrd="0" presId="urn:microsoft.com/office/officeart/2005/8/layout/hList9"/>
    <dgm:cxn modelId="{5C3C6EDE-C4DC-4C0C-B703-0E0FF59E72CB}" srcId="{1CBACA8A-7CFA-49DA-B2F6-792576FC1375}" destId="{D8328DEA-BC1C-4F3C-ACA5-488290BF2F3F}" srcOrd="1" destOrd="0" parTransId="{5B3C9B7B-4F1E-4714-A80D-6BAC796C0148}" sibTransId="{1D2B7AA0-7E33-42BC-A647-E00A5906AD86}"/>
    <dgm:cxn modelId="{3872E3D9-ECB2-4CA5-9036-48D2EFA07599}" type="presOf" srcId="{63674632-14B8-4F79-9537-26E6C358E9CB}" destId="{23F22448-8252-47B1-8050-CBA0012BBFA4}" srcOrd="1" destOrd="0" presId="urn:microsoft.com/office/officeart/2005/8/layout/hList9"/>
    <dgm:cxn modelId="{06E28EB3-F5A9-49D6-9BD5-0803994D1F58}" srcId="{E2CB564B-3103-498F-818A-F0B8DC54782C}" destId="{74817DA7-6AF6-4B6A-829F-0F6929C8F6CB}" srcOrd="0" destOrd="0" parTransId="{4697B9A8-5C0C-45A9-9B78-AA7BBCC69F04}" sibTransId="{F52A8A53-242C-4008-9F73-45746A296400}"/>
    <dgm:cxn modelId="{0518791B-A23A-4CBB-8D55-D9BB9D24FA53}" type="presOf" srcId="{B6BFE9B4-B91F-4614-B039-3D942CFE2579}" destId="{188D3BA1-9431-4101-8C0C-66EA923FF022}" srcOrd="1" destOrd="0" presId="urn:microsoft.com/office/officeart/2005/8/layout/hList9"/>
    <dgm:cxn modelId="{FAB9F509-632D-48F3-A741-FF7491383A4A}" type="presOf" srcId="{28E34EF1-660A-4559-914B-791D0C5902AE}" destId="{618EAA33-2593-45D1-9A3C-5096E5A35064}" srcOrd="0" destOrd="0" presId="urn:microsoft.com/office/officeart/2005/8/layout/hList9"/>
    <dgm:cxn modelId="{47487831-6EF3-4348-9224-B6C2E7FFB1AC}" type="presOf" srcId="{1CBACA8A-7CFA-49DA-B2F6-792576FC1375}" destId="{AA9D96B8-EF46-4CA7-8616-A681A4D93342}" srcOrd="0" destOrd="0" presId="urn:microsoft.com/office/officeart/2005/8/layout/hList9"/>
    <dgm:cxn modelId="{0B3E3D63-5C0D-4805-91F3-740E55F5418C}" type="presOf" srcId="{D8328DEA-BC1C-4F3C-ACA5-488290BF2F3F}" destId="{672C1A4F-02F4-4E5A-8B81-B381221E1762}" srcOrd="0" destOrd="0" presId="urn:microsoft.com/office/officeart/2005/8/layout/hList9"/>
    <dgm:cxn modelId="{94A6B12C-9155-4A20-A43A-F6DF71A8BB80}" type="presOf" srcId="{74817DA7-6AF6-4B6A-829F-0F6929C8F6CB}" destId="{94E76C29-4D7E-4AC4-BF73-577276EE8DE7}" srcOrd="0" destOrd="0" presId="urn:microsoft.com/office/officeart/2005/8/layout/hList9"/>
    <dgm:cxn modelId="{00F9A68A-BCCA-4B7E-AE2C-FAECA29CAC23}" type="presParOf" srcId="{618EAA33-2593-45D1-9A3C-5096E5A35064}" destId="{B4A14509-10E4-4050-B698-C4A2D48FA15E}" srcOrd="0" destOrd="0" presId="urn:microsoft.com/office/officeart/2005/8/layout/hList9"/>
    <dgm:cxn modelId="{E0267230-4573-49BA-B9BD-4E111038A10C}" type="presParOf" srcId="{618EAA33-2593-45D1-9A3C-5096E5A35064}" destId="{0958322F-03CF-4B3F-8B64-C469FBBDAAE2}" srcOrd="1" destOrd="0" presId="urn:microsoft.com/office/officeart/2005/8/layout/hList9"/>
    <dgm:cxn modelId="{17A3DADB-B653-4466-AE90-09B811E80818}" type="presParOf" srcId="{0958322F-03CF-4B3F-8B64-C469FBBDAAE2}" destId="{287DF633-B14A-45D1-B89F-4F52E0D4B4C7}" srcOrd="0" destOrd="0" presId="urn:microsoft.com/office/officeart/2005/8/layout/hList9"/>
    <dgm:cxn modelId="{5A3F71F1-6B4E-4A03-94B2-1EDE163D451C}" type="presParOf" srcId="{0958322F-03CF-4B3F-8B64-C469FBBDAAE2}" destId="{B9C58746-8216-4E7A-A4C5-C4397535BE16}" srcOrd="1" destOrd="0" presId="urn:microsoft.com/office/officeart/2005/8/layout/hList9"/>
    <dgm:cxn modelId="{5EC18341-A11E-4862-BAA5-082A55DE3A72}" type="presParOf" srcId="{B9C58746-8216-4E7A-A4C5-C4397535BE16}" destId="{94E76C29-4D7E-4AC4-BF73-577276EE8DE7}" srcOrd="0" destOrd="0" presId="urn:microsoft.com/office/officeart/2005/8/layout/hList9"/>
    <dgm:cxn modelId="{A8859DA5-DF59-469C-B890-FC9FFB9C3E35}" type="presParOf" srcId="{B9C58746-8216-4E7A-A4C5-C4397535BE16}" destId="{FB456015-1351-4691-ACFB-54B2CAD03DF6}" srcOrd="1" destOrd="0" presId="urn:microsoft.com/office/officeart/2005/8/layout/hList9"/>
    <dgm:cxn modelId="{6CCAE187-D975-4A63-B5DB-38BD9F5C6665}" type="presParOf" srcId="{0958322F-03CF-4B3F-8B64-C469FBBDAAE2}" destId="{76AD3958-B6CD-4991-8C41-3D33C38FC94C}" srcOrd="2" destOrd="0" presId="urn:microsoft.com/office/officeart/2005/8/layout/hList9"/>
    <dgm:cxn modelId="{83FAC374-23A0-4B0F-91CC-2524F652E650}" type="presParOf" srcId="{76AD3958-B6CD-4991-8C41-3D33C38FC94C}" destId="{07A05C6E-6EB2-41EF-AC8D-78E45FFCED8E}" srcOrd="0" destOrd="0" presId="urn:microsoft.com/office/officeart/2005/8/layout/hList9"/>
    <dgm:cxn modelId="{277C3313-1205-4237-8804-B2B2781A03FC}" type="presParOf" srcId="{76AD3958-B6CD-4991-8C41-3D33C38FC94C}" destId="{23F22448-8252-47B1-8050-CBA0012BBFA4}" srcOrd="1" destOrd="0" presId="urn:microsoft.com/office/officeart/2005/8/layout/hList9"/>
    <dgm:cxn modelId="{A67CDAC8-5761-40B9-A30C-3D96D2464C27}" type="presParOf" srcId="{618EAA33-2593-45D1-9A3C-5096E5A35064}" destId="{1ECFA3C6-0FF0-465B-9FD5-E23FBE724B4B}" srcOrd="2" destOrd="0" presId="urn:microsoft.com/office/officeart/2005/8/layout/hList9"/>
    <dgm:cxn modelId="{A1C0B90F-E43E-410F-B9FE-9F0451E99E0E}" type="presParOf" srcId="{618EAA33-2593-45D1-9A3C-5096E5A35064}" destId="{11EEF45C-5BCD-4837-83F8-1D2155C0598B}" srcOrd="3" destOrd="0" presId="urn:microsoft.com/office/officeart/2005/8/layout/hList9"/>
    <dgm:cxn modelId="{EE0AD408-6CD4-453D-B8E0-4217F9FCA355}" type="presParOf" srcId="{618EAA33-2593-45D1-9A3C-5096E5A35064}" destId="{E4157C22-C518-4ED3-8D99-8C9E10CEEFED}" srcOrd="4" destOrd="0" presId="urn:microsoft.com/office/officeart/2005/8/layout/hList9"/>
    <dgm:cxn modelId="{E9105DE2-ACE1-4631-B5D0-94BE2BC89D82}" type="presParOf" srcId="{618EAA33-2593-45D1-9A3C-5096E5A35064}" destId="{C5DEBB21-E47F-4C77-B527-9B1790110679}" srcOrd="5" destOrd="0" presId="urn:microsoft.com/office/officeart/2005/8/layout/hList9"/>
    <dgm:cxn modelId="{A009DDFD-5EDF-498D-AC21-77ECCF26E381}" type="presParOf" srcId="{618EAA33-2593-45D1-9A3C-5096E5A35064}" destId="{84F9EDA5-6EAA-4E89-BAB9-9C947EB08747}" srcOrd="6" destOrd="0" presId="urn:microsoft.com/office/officeart/2005/8/layout/hList9"/>
    <dgm:cxn modelId="{CC58BBE2-8D4F-4ADD-86C9-0D4C0AF56898}" type="presParOf" srcId="{84F9EDA5-6EAA-4E89-BAB9-9C947EB08747}" destId="{A551B2E0-F559-4610-B065-4C66DF6A75A0}" srcOrd="0" destOrd="0" presId="urn:microsoft.com/office/officeart/2005/8/layout/hList9"/>
    <dgm:cxn modelId="{A86AA371-5E0E-4DF0-8F38-B7A7FF4A36DB}" type="presParOf" srcId="{84F9EDA5-6EAA-4E89-BAB9-9C947EB08747}" destId="{3087EF4D-7C68-4375-8EE8-097B0AE1FD68}" srcOrd="1" destOrd="0" presId="urn:microsoft.com/office/officeart/2005/8/layout/hList9"/>
    <dgm:cxn modelId="{C8865BEA-9846-4B55-A13E-E27F07C388E0}" type="presParOf" srcId="{3087EF4D-7C68-4375-8EE8-097B0AE1FD68}" destId="{1CA33ADA-F317-4A38-971E-787C607677AD}" srcOrd="0" destOrd="0" presId="urn:microsoft.com/office/officeart/2005/8/layout/hList9"/>
    <dgm:cxn modelId="{4288493D-6D11-4DE0-B81B-E1176D4707C8}" type="presParOf" srcId="{3087EF4D-7C68-4375-8EE8-097B0AE1FD68}" destId="{188D3BA1-9431-4101-8C0C-66EA923FF022}" srcOrd="1" destOrd="0" presId="urn:microsoft.com/office/officeart/2005/8/layout/hList9"/>
    <dgm:cxn modelId="{2B88DD62-D531-4159-9C43-2017E907B20A}" type="presParOf" srcId="{84F9EDA5-6EAA-4E89-BAB9-9C947EB08747}" destId="{E1DF8BFA-254A-4B07-B603-C95CA4306B0A}" srcOrd="2" destOrd="0" presId="urn:microsoft.com/office/officeart/2005/8/layout/hList9"/>
    <dgm:cxn modelId="{E0C9BB01-BD28-43DB-869F-7262EEB67673}" type="presParOf" srcId="{E1DF8BFA-254A-4B07-B603-C95CA4306B0A}" destId="{672C1A4F-02F4-4E5A-8B81-B381221E1762}" srcOrd="0" destOrd="0" presId="urn:microsoft.com/office/officeart/2005/8/layout/hList9"/>
    <dgm:cxn modelId="{4A2E5FC7-4909-4EC5-B490-6AD30C866466}" type="presParOf" srcId="{E1DF8BFA-254A-4B07-B603-C95CA4306B0A}" destId="{43173182-DF22-434C-B089-6760167BA62B}" srcOrd="1" destOrd="0" presId="urn:microsoft.com/office/officeart/2005/8/layout/hList9"/>
    <dgm:cxn modelId="{D595AE7C-8C63-4CAA-ABE5-08914B30B18C}" type="presParOf" srcId="{618EAA33-2593-45D1-9A3C-5096E5A35064}" destId="{9A2AD3EB-8BDC-4858-B0F5-6D432804FE3C}" srcOrd="7" destOrd="0" presId="urn:microsoft.com/office/officeart/2005/8/layout/hList9"/>
    <dgm:cxn modelId="{1164C7CD-3EA6-48ED-A067-B3D26DD61E1C}" type="presParOf" srcId="{618EAA33-2593-45D1-9A3C-5096E5A35064}" destId="{AA9D96B8-EF46-4CA7-8616-A681A4D93342}" srcOrd="8" destOrd="0" presId="urn:microsoft.com/office/officeart/2005/8/layout/hList9"/>
  </dgm:cxnLst>
  <dgm:bg/>
  <dgm:whole/>
</dgm:dataModel>
</file>

<file path=ppt/diagrams/data7.xml><?xml version="1.0" encoding="utf-8"?>
<dgm:dataModel xmlns:dgm="http://schemas.openxmlformats.org/drawingml/2006/diagram" xmlns:a="http://schemas.openxmlformats.org/drawingml/2006/main">
  <dgm:ptLst>
    <dgm:pt modelId="{5F83A330-9727-4387-ABCF-248C5204BC0E}" type="doc">
      <dgm:prSet loTypeId="urn:microsoft.com/office/officeart/2005/8/layout/vProcess5" loCatId="process" qsTypeId="urn:microsoft.com/office/officeart/2005/8/quickstyle/3d1" qsCatId="3D" csTypeId="urn:microsoft.com/office/officeart/2005/8/colors/colorful5" csCatId="colorful" phldr="1"/>
      <dgm:spPr/>
    </dgm:pt>
    <dgm:pt modelId="{64FD32F7-A60B-4175-B0FE-A7015CDC4A05}">
      <dgm:prSet phldrT="[Текст]" custT="1"/>
      <dgm:spPr/>
      <dgm:t>
        <a:bodyPr/>
        <a:lstStyle/>
        <a:p>
          <a:r>
            <a:rPr lang="ru-RU" sz="2800" dirty="0" smtClean="0">
              <a:latin typeface="Times New Roman" pitchFamily="18" charset="0"/>
              <a:cs typeface="Times New Roman" pitchFamily="18" charset="0"/>
            </a:rPr>
            <a:t>Посчитать слова</a:t>
          </a:r>
          <a:endParaRPr lang="ru-RU" sz="2800" dirty="0">
            <a:latin typeface="Times New Roman" pitchFamily="18" charset="0"/>
            <a:cs typeface="Times New Roman" pitchFamily="18" charset="0"/>
          </a:endParaRPr>
        </a:p>
      </dgm:t>
    </dgm:pt>
    <dgm:pt modelId="{D0421555-41C5-4EE3-AA8C-CF38A362CC0D}" type="parTrans" cxnId="{42A58919-BBC9-4799-A179-4EBC77573230}">
      <dgm:prSet/>
      <dgm:spPr/>
      <dgm:t>
        <a:bodyPr/>
        <a:lstStyle/>
        <a:p>
          <a:endParaRPr lang="ru-RU"/>
        </a:p>
      </dgm:t>
    </dgm:pt>
    <dgm:pt modelId="{9B200520-AA2B-424A-95A4-04608FD34AA3}" type="sibTrans" cxnId="{42A58919-BBC9-4799-A179-4EBC77573230}">
      <dgm:prSet/>
      <dgm:spPr/>
      <dgm:t>
        <a:bodyPr/>
        <a:lstStyle/>
        <a:p>
          <a:endParaRPr lang="ru-RU"/>
        </a:p>
      </dgm:t>
    </dgm:pt>
    <dgm:pt modelId="{9354D71F-5679-4C09-A4B4-C37566DFE709}">
      <dgm:prSet phldrT="[Текст]" custT="1"/>
      <dgm:spPr/>
      <dgm:t>
        <a:bodyPr/>
        <a:lstStyle/>
        <a:p>
          <a:r>
            <a:rPr lang="ru-RU" sz="2800" dirty="0" smtClean="0">
              <a:latin typeface="Times New Roman" pitchFamily="18" charset="0"/>
              <a:cs typeface="Times New Roman" pitchFamily="18" charset="0"/>
            </a:rPr>
            <a:t>Оценить по первому критерию</a:t>
          </a:r>
          <a:endParaRPr lang="ru-RU" sz="2800" dirty="0">
            <a:latin typeface="Times New Roman" pitchFamily="18" charset="0"/>
            <a:cs typeface="Times New Roman" pitchFamily="18" charset="0"/>
          </a:endParaRPr>
        </a:p>
      </dgm:t>
    </dgm:pt>
    <dgm:pt modelId="{3E69D5E6-3D67-4170-9C3E-DE48AE92E9A1}" type="parTrans" cxnId="{42500000-4516-4C82-9C1F-9A3E889A8254}">
      <dgm:prSet/>
      <dgm:spPr/>
      <dgm:t>
        <a:bodyPr/>
        <a:lstStyle/>
        <a:p>
          <a:endParaRPr lang="ru-RU"/>
        </a:p>
      </dgm:t>
    </dgm:pt>
    <dgm:pt modelId="{630DD485-0B7D-428F-B8DC-0ACA5870D293}" type="sibTrans" cxnId="{42500000-4516-4C82-9C1F-9A3E889A8254}">
      <dgm:prSet/>
      <dgm:spPr/>
      <dgm:t>
        <a:bodyPr/>
        <a:lstStyle/>
        <a:p>
          <a:endParaRPr lang="ru-RU"/>
        </a:p>
      </dgm:t>
    </dgm:pt>
    <dgm:pt modelId="{CEE0FB5E-878D-4664-B6DE-41649EDAD259}">
      <dgm:prSet phldrT="[Текст]" custT="1"/>
      <dgm:spPr/>
      <dgm:t>
        <a:bodyPr/>
        <a:lstStyle/>
        <a:p>
          <a:r>
            <a:rPr lang="ru-RU" sz="2800" dirty="0" smtClean="0">
              <a:latin typeface="Times New Roman" pitchFamily="18" charset="0"/>
              <a:cs typeface="Times New Roman" pitchFamily="18" charset="0"/>
            </a:rPr>
            <a:t>Оценить по второму критерию</a:t>
          </a:r>
          <a:endParaRPr lang="ru-RU" sz="2800" dirty="0">
            <a:latin typeface="Times New Roman" pitchFamily="18" charset="0"/>
            <a:cs typeface="Times New Roman" pitchFamily="18" charset="0"/>
          </a:endParaRPr>
        </a:p>
      </dgm:t>
    </dgm:pt>
    <dgm:pt modelId="{65CC2778-CC5F-4BCC-9F14-B6452129B61D}" type="parTrans" cxnId="{A3982F5E-CD3E-4A45-AD84-7AC649C82317}">
      <dgm:prSet/>
      <dgm:spPr/>
      <dgm:t>
        <a:bodyPr/>
        <a:lstStyle/>
        <a:p>
          <a:endParaRPr lang="ru-RU"/>
        </a:p>
      </dgm:t>
    </dgm:pt>
    <dgm:pt modelId="{4EA6DD16-F987-4F4B-8E44-86BD57049E7D}" type="sibTrans" cxnId="{A3982F5E-CD3E-4A45-AD84-7AC649C82317}">
      <dgm:prSet/>
      <dgm:spPr/>
      <dgm:t>
        <a:bodyPr/>
        <a:lstStyle/>
        <a:p>
          <a:endParaRPr lang="ru-RU"/>
        </a:p>
      </dgm:t>
    </dgm:pt>
    <dgm:pt modelId="{FC6E5BE2-FF2B-4F16-90CA-910EE4E31A07}">
      <dgm:prSet custT="1"/>
      <dgm:spPr/>
      <dgm:t>
        <a:bodyPr/>
        <a:lstStyle/>
        <a:p>
          <a:r>
            <a:rPr lang="ru-RU" sz="2800" dirty="0" smtClean="0">
              <a:latin typeface="Times New Roman" pitchFamily="18" charset="0"/>
              <a:cs typeface="Times New Roman" pitchFamily="18" charset="0"/>
            </a:rPr>
            <a:t>Оценить по четвертому критерию</a:t>
          </a:r>
          <a:endParaRPr lang="ru-RU" sz="2800" dirty="0">
            <a:latin typeface="Times New Roman" pitchFamily="18" charset="0"/>
            <a:cs typeface="Times New Roman" pitchFamily="18" charset="0"/>
          </a:endParaRPr>
        </a:p>
      </dgm:t>
    </dgm:pt>
    <dgm:pt modelId="{E7A1F9FC-62CE-4A96-B7C3-933F2BA09ED4}" type="parTrans" cxnId="{6B0149E3-C824-4A80-ABB0-3CAEE30D09BB}">
      <dgm:prSet/>
      <dgm:spPr/>
      <dgm:t>
        <a:bodyPr/>
        <a:lstStyle/>
        <a:p>
          <a:endParaRPr lang="ru-RU"/>
        </a:p>
      </dgm:t>
    </dgm:pt>
    <dgm:pt modelId="{7C936D36-2B4C-49C5-9149-CB64D19C6307}" type="sibTrans" cxnId="{6B0149E3-C824-4A80-ABB0-3CAEE30D09BB}">
      <dgm:prSet/>
      <dgm:spPr/>
      <dgm:t>
        <a:bodyPr/>
        <a:lstStyle/>
        <a:p>
          <a:endParaRPr lang="ru-RU"/>
        </a:p>
      </dgm:t>
    </dgm:pt>
    <dgm:pt modelId="{A1C4DB5A-4342-456B-909B-B10118CD4CCD}">
      <dgm:prSet custT="1"/>
      <dgm:spPr/>
      <dgm:t>
        <a:bodyPr/>
        <a:lstStyle/>
        <a:p>
          <a:r>
            <a:rPr lang="ru-RU" sz="2800" dirty="0" smtClean="0">
              <a:latin typeface="Times New Roman" pitchFamily="18" charset="0"/>
              <a:cs typeface="Times New Roman" pitchFamily="18" charset="0"/>
            </a:rPr>
            <a:t>Оценить по третьему критерию</a:t>
          </a:r>
          <a:endParaRPr lang="ru-RU" sz="2800" dirty="0">
            <a:latin typeface="Times New Roman" pitchFamily="18" charset="0"/>
            <a:cs typeface="Times New Roman" pitchFamily="18" charset="0"/>
          </a:endParaRPr>
        </a:p>
      </dgm:t>
    </dgm:pt>
    <dgm:pt modelId="{4E573EE8-9687-4432-9655-19D3B1015DDA}" type="parTrans" cxnId="{61983DCB-2C26-45A2-B910-54AF6A4CA1B6}">
      <dgm:prSet/>
      <dgm:spPr/>
      <dgm:t>
        <a:bodyPr/>
        <a:lstStyle/>
        <a:p>
          <a:endParaRPr lang="ru-RU"/>
        </a:p>
      </dgm:t>
    </dgm:pt>
    <dgm:pt modelId="{670B9030-7166-4B0E-88DC-FD1CBF7609EE}" type="sibTrans" cxnId="{61983DCB-2C26-45A2-B910-54AF6A4CA1B6}">
      <dgm:prSet/>
      <dgm:spPr/>
      <dgm:t>
        <a:bodyPr/>
        <a:lstStyle/>
        <a:p>
          <a:endParaRPr lang="ru-RU"/>
        </a:p>
      </dgm:t>
    </dgm:pt>
    <dgm:pt modelId="{BE154880-3408-4D7F-955A-F98BCDFA5CF1}">
      <dgm:prSet custT="1"/>
      <dgm:spPr/>
      <dgm:t>
        <a:bodyPr/>
        <a:lstStyle/>
        <a:p>
          <a:endParaRPr lang="ru-RU"/>
        </a:p>
      </dgm:t>
    </dgm:pt>
    <dgm:pt modelId="{C1BA460C-3C74-4C9D-B1C4-86AB96865C54}" type="parTrans" cxnId="{C0274EF8-FE63-4854-8A29-00EE4FAC1782}">
      <dgm:prSet/>
      <dgm:spPr/>
      <dgm:t>
        <a:bodyPr/>
        <a:lstStyle/>
        <a:p>
          <a:endParaRPr lang="ru-RU"/>
        </a:p>
      </dgm:t>
    </dgm:pt>
    <dgm:pt modelId="{AD70F05C-1D9F-4110-8B91-1F6D8F07B1F2}" type="sibTrans" cxnId="{C0274EF8-FE63-4854-8A29-00EE4FAC1782}">
      <dgm:prSet/>
      <dgm:spPr/>
      <dgm:t>
        <a:bodyPr/>
        <a:lstStyle/>
        <a:p>
          <a:endParaRPr lang="ru-RU"/>
        </a:p>
      </dgm:t>
    </dgm:pt>
    <dgm:pt modelId="{697450A0-007A-4276-9E5A-E2BEC8C57A97}">
      <dgm:prSet/>
      <dgm:spPr/>
      <dgm:t>
        <a:bodyPr/>
        <a:lstStyle/>
        <a:p>
          <a:endParaRPr lang="ru-RU"/>
        </a:p>
      </dgm:t>
    </dgm:pt>
    <dgm:pt modelId="{8EBA783D-0914-4B3B-9BB7-11E5BF330757}" type="parTrans" cxnId="{F44D99D6-8322-4B66-8A61-31B3EA67040E}">
      <dgm:prSet/>
      <dgm:spPr/>
      <dgm:t>
        <a:bodyPr/>
        <a:lstStyle/>
        <a:p>
          <a:endParaRPr lang="ru-RU"/>
        </a:p>
      </dgm:t>
    </dgm:pt>
    <dgm:pt modelId="{61DB1F37-3522-42E0-B632-76DD8187819C}" type="sibTrans" cxnId="{F44D99D6-8322-4B66-8A61-31B3EA67040E}">
      <dgm:prSet/>
      <dgm:spPr/>
      <dgm:t>
        <a:bodyPr/>
        <a:lstStyle/>
        <a:p>
          <a:endParaRPr lang="ru-RU"/>
        </a:p>
      </dgm:t>
    </dgm:pt>
    <dgm:pt modelId="{1A85BED0-D874-4F16-9DA4-F2AB2930C3CF}" type="pres">
      <dgm:prSet presAssocID="{5F83A330-9727-4387-ABCF-248C5204BC0E}" presName="outerComposite" presStyleCnt="0">
        <dgm:presLayoutVars>
          <dgm:chMax val="5"/>
          <dgm:dir/>
          <dgm:resizeHandles val="exact"/>
        </dgm:presLayoutVars>
      </dgm:prSet>
      <dgm:spPr/>
    </dgm:pt>
    <dgm:pt modelId="{E6FC2F16-FC5D-44E3-82C8-CB84413E953F}" type="pres">
      <dgm:prSet presAssocID="{5F83A330-9727-4387-ABCF-248C5204BC0E}" presName="dummyMaxCanvas" presStyleCnt="0">
        <dgm:presLayoutVars/>
      </dgm:prSet>
      <dgm:spPr/>
    </dgm:pt>
    <dgm:pt modelId="{90D86F31-C466-4EB1-A3DC-C94076FAF65D}" type="pres">
      <dgm:prSet presAssocID="{5F83A330-9727-4387-ABCF-248C5204BC0E}" presName="FiveNodes_1" presStyleLbl="node1" presStyleIdx="0" presStyleCnt="5">
        <dgm:presLayoutVars>
          <dgm:bulletEnabled val="1"/>
        </dgm:presLayoutVars>
      </dgm:prSet>
      <dgm:spPr/>
      <dgm:t>
        <a:bodyPr/>
        <a:lstStyle/>
        <a:p>
          <a:endParaRPr lang="ru-RU"/>
        </a:p>
      </dgm:t>
    </dgm:pt>
    <dgm:pt modelId="{0F38E176-748B-48B8-BFDD-BA9D135A8128}" type="pres">
      <dgm:prSet presAssocID="{5F83A330-9727-4387-ABCF-248C5204BC0E}" presName="FiveNodes_2" presStyleLbl="node1" presStyleIdx="1" presStyleCnt="5">
        <dgm:presLayoutVars>
          <dgm:bulletEnabled val="1"/>
        </dgm:presLayoutVars>
      </dgm:prSet>
      <dgm:spPr/>
      <dgm:t>
        <a:bodyPr/>
        <a:lstStyle/>
        <a:p>
          <a:endParaRPr lang="ru-RU"/>
        </a:p>
      </dgm:t>
    </dgm:pt>
    <dgm:pt modelId="{9979213C-5B63-4064-8B61-17B7791642E1}" type="pres">
      <dgm:prSet presAssocID="{5F83A330-9727-4387-ABCF-248C5204BC0E}" presName="FiveNodes_3" presStyleLbl="node1" presStyleIdx="2" presStyleCnt="5">
        <dgm:presLayoutVars>
          <dgm:bulletEnabled val="1"/>
        </dgm:presLayoutVars>
      </dgm:prSet>
      <dgm:spPr/>
      <dgm:t>
        <a:bodyPr/>
        <a:lstStyle/>
        <a:p>
          <a:endParaRPr lang="ru-RU"/>
        </a:p>
      </dgm:t>
    </dgm:pt>
    <dgm:pt modelId="{142B91B1-46F6-49EF-9806-ACFF3A034C9C}" type="pres">
      <dgm:prSet presAssocID="{5F83A330-9727-4387-ABCF-248C5204BC0E}" presName="FiveNodes_4" presStyleLbl="node1" presStyleIdx="3" presStyleCnt="5">
        <dgm:presLayoutVars>
          <dgm:bulletEnabled val="1"/>
        </dgm:presLayoutVars>
      </dgm:prSet>
      <dgm:spPr/>
      <dgm:t>
        <a:bodyPr/>
        <a:lstStyle/>
        <a:p>
          <a:endParaRPr lang="ru-RU"/>
        </a:p>
      </dgm:t>
    </dgm:pt>
    <dgm:pt modelId="{AD35B1EF-DD92-4839-A6F1-1B8E1DA37135}" type="pres">
      <dgm:prSet presAssocID="{5F83A330-9727-4387-ABCF-248C5204BC0E}" presName="FiveNodes_5" presStyleLbl="node1" presStyleIdx="4" presStyleCnt="5" custLinFactNeighborX="568" custLinFactNeighborY="285">
        <dgm:presLayoutVars>
          <dgm:bulletEnabled val="1"/>
        </dgm:presLayoutVars>
      </dgm:prSet>
      <dgm:spPr/>
      <dgm:t>
        <a:bodyPr/>
        <a:lstStyle/>
        <a:p>
          <a:endParaRPr lang="ru-RU"/>
        </a:p>
      </dgm:t>
    </dgm:pt>
    <dgm:pt modelId="{80AF8853-C674-4A1E-B3F7-203BA148A4B3}" type="pres">
      <dgm:prSet presAssocID="{5F83A330-9727-4387-ABCF-248C5204BC0E}" presName="FiveConn_1-2" presStyleLbl="fgAccFollowNode1" presStyleIdx="0" presStyleCnt="4">
        <dgm:presLayoutVars>
          <dgm:bulletEnabled val="1"/>
        </dgm:presLayoutVars>
      </dgm:prSet>
      <dgm:spPr/>
      <dgm:t>
        <a:bodyPr/>
        <a:lstStyle/>
        <a:p>
          <a:endParaRPr lang="ru-RU"/>
        </a:p>
      </dgm:t>
    </dgm:pt>
    <dgm:pt modelId="{06203830-4F06-47F3-9E2F-F89A2A11F9A0}" type="pres">
      <dgm:prSet presAssocID="{5F83A330-9727-4387-ABCF-248C5204BC0E}" presName="FiveConn_2-3" presStyleLbl="fgAccFollowNode1" presStyleIdx="1" presStyleCnt="4">
        <dgm:presLayoutVars>
          <dgm:bulletEnabled val="1"/>
        </dgm:presLayoutVars>
      </dgm:prSet>
      <dgm:spPr/>
      <dgm:t>
        <a:bodyPr/>
        <a:lstStyle/>
        <a:p>
          <a:endParaRPr lang="ru-RU"/>
        </a:p>
      </dgm:t>
    </dgm:pt>
    <dgm:pt modelId="{324D1C32-BEB2-403D-B946-7DC1C2FF0AC1}" type="pres">
      <dgm:prSet presAssocID="{5F83A330-9727-4387-ABCF-248C5204BC0E}" presName="FiveConn_3-4" presStyleLbl="fgAccFollowNode1" presStyleIdx="2" presStyleCnt="4">
        <dgm:presLayoutVars>
          <dgm:bulletEnabled val="1"/>
        </dgm:presLayoutVars>
      </dgm:prSet>
      <dgm:spPr/>
      <dgm:t>
        <a:bodyPr/>
        <a:lstStyle/>
        <a:p>
          <a:endParaRPr lang="ru-RU"/>
        </a:p>
      </dgm:t>
    </dgm:pt>
    <dgm:pt modelId="{76F3136E-1419-4959-AC47-49EB3A171D17}" type="pres">
      <dgm:prSet presAssocID="{5F83A330-9727-4387-ABCF-248C5204BC0E}" presName="FiveConn_4-5" presStyleLbl="fgAccFollowNode1" presStyleIdx="3" presStyleCnt="4">
        <dgm:presLayoutVars>
          <dgm:bulletEnabled val="1"/>
        </dgm:presLayoutVars>
      </dgm:prSet>
      <dgm:spPr/>
      <dgm:t>
        <a:bodyPr/>
        <a:lstStyle/>
        <a:p>
          <a:endParaRPr lang="ru-RU"/>
        </a:p>
      </dgm:t>
    </dgm:pt>
    <dgm:pt modelId="{300734E4-D06D-40C6-8D86-D5E775D1CA9E}" type="pres">
      <dgm:prSet presAssocID="{5F83A330-9727-4387-ABCF-248C5204BC0E}" presName="FiveNodes_1_text" presStyleLbl="node1" presStyleIdx="4" presStyleCnt="5">
        <dgm:presLayoutVars>
          <dgm:bulletEnabled val="1"/>
        </dgm:presLayoutVars>
      </dgm:prSet>
      <dgm:spPr/>
      <dgm:t>
        <a:bodyPr/>
        <a:lstStyle/>
        <a:p>
          <a:endParaRPr lang="ru-RU"/>
        </a:p>
      </dgm:t>
    </dgm:pt>
    <dgm:pt modelId="{00B1E2E4-B691-42AA-BC4A-E9A06866ECD3}" type="pres">
      <dgm:prSet presAssocID="{5F83A330-9727-4387-ABCF-248C5204BC0E}" presName="FiveNodes_2_text" presStyleLbl="node1" presStyleIdx="4" presStyleCnt="5">
        <dgm:presLayoutVars>
          <dgm:bulletEnabled val="1"/>
        </dgm:presLayoutVars>
      </dgm:prSet>
      <dgm:spPr/>
      <dgm:t>
        <a:bodyPr/>
        <a:lstStyle/>
        <a:p>
          <a:endParaRPr lang="ru-RU"/>
        </a:p>
      </dgm:t>
    </dgm:pt>
    <dgm:pt modelId="{7CA1DA5E-2162-4935-9048-FE2FB82C8A5E}" type="pres">
      <dgm:prSet presAssocID="{5F83A330-9727-4387-ABCF-248C5204BC0E}" presName="FiveNodes_3_text" presStyleLbl="node1" presStyleIdx="4" presStyleCnt="5">
        <dgm:presLayoutVars>
          <dgm:bulletEnabled val="1"/>
        </dgm:presLayoutVars>
      </dgm:prSet>
      <dgm:spPr/>
      <dgm:t>
        <a:bodyPr/>
        <a:lstStyle/>
        <a:p>
          <a:endParaRPr lang="ru-RU"/>
        </a:p>
      </dgm:t>
    </dgm:pt>
    <dgm:pt modelId="{6F105041-9800-4E29-B0F9-42A92EA3858E}" type="pres">
      <dgm:prSet presAssocID="{5F83A330-9727-4387-ABCF-248C5204BC0E}" presName="FiveNodes_4_text" presStyleLbl="node1" presStyleIdx="4" presStyleCnt="5">
        <dgm:presLayoutVars>
          <dgm:bulletEnabled val="1"/>
        </dgm:presLayoutVars>
      </dgm:prSet>
      <dgm:spPr/>
      <dgm:t>
        <a:bodyPr/>
        <a:lstStyle/>
        <a:p>
          <a:endParaRPr lang="ru-RU"/>
        </a:p>
      </dgm:t>
    </dgm:pt>
    <dgm:pt modelId="{5E5D7F03-6417-437E-BFB8-0F577D3DD662}" type="pres">
      <dgm:prSet presAssocID="{5F83A330-9727-4387-ABCF-248C5204BC0E}" presName="FiveNodes_5_text" presStyleLbl="node1" presStyleIdx="4" presStyleCnt="5">
        <dgm:presLayoutVars>
          <dgm:bulletEnabled val="1"/>
        </dgm:presLayoutVars>
      </dgm:prSet>
      <dgm:spPr/>
      <dgm:t>
        <a:bodyPr/>
        <a:lstStyle/>
        <a:p>
          <a:endParaRPr lang="ru-RU"/>
        </a:p>
      </dgm:t>
    </dgm:pt>
  </dgm:ptLst>
  <dgm:cxnLst>
    <dgm:cxn modelId="{BFD4CB4E-B36C-4B73-8B2D-F511CF3885C6}" type="presOf" srcId="{64FD32F7-A60B-4175-B0FE-A7015CDC4A05}" destId="{300734E4-D06D-40C6-8D86-D5E775D1CA9E}" srcOrd="1" destOrd="0" presId="urn:microsoft.com/office/officeart/2005/8/layout/vProcess5"/>
    <dgm:cxn modelId="{9A655BB5-533B-478D-9F33-445276B72B28}" type="presOf" srcId="{9354D71F-5679-4C09-A4B4-C37566DFE709}" destId="{00B1E2E4-B691-42AA-BC4A-E9A06866ECD3}" srcOrd="1" destOrd="0" presId="urn:microsoft.com/office/officeart/2005/8/layout/vProcess5"/>
    <dgm:cxn modelId="{1C5D0AC7-B3E3-4900-835A-DC8A1F97AD26}" type="presOf" srcId="{CEE0FB5E-878D-4664-B6DE-41649EDAD259}" destId="{9979213C-5B63-4064-8B61-17B7791642E1}" srcOrd="0" destOrd="0" presId="urn:microsoft.com/office/officeart/2005/8/layout/vProcess5"/>
    <dgm:cxn modelId="{6927A8CD-0D64-408B-B2FD-83DCA19D8A66}" type="presOf" srcId="{FC6E5BE2-FF2B-4F16-90CA-910EE4E31A07}" destId="{AD35B1EF-DD92-4839-A6F1-1B8E1DA37135}" srcOrd="0" destOrd="0" presId="urn:microsoft.com/office/officeart/2005/8/layout/vProcess5"/>
    <dgm:cxn modelId="{B0B60987-0DF5-478F-BADE-E556D041ADCE}" type="presOf" srcId="{630DD485-0B7D-428F-B8DC-0ACA5870D293}" destId="{06203830-4F06-47F3-9E2F-F89A2A11F9A0}" srcOrd="0" destOrd="0" presId="urn:microsoft.com/office/officeart/2005/8/layout/vProcess5"/>
    <dgm:cxn modelId="{A3982F5E-CD3E-4A45-AD84-7AC649C82317}" srcId="{5F83A330-9727-4387-ABCF-248C5204BC0E}" destId="{CEE0FB5E-878D-4664-B6DE-41649EDAD259}" srcOrd="2" destOrd="0" parTransId="{65CC2778-CC5F-4BCC-9F14-B6452129B61D}" sibTransId="{4EA6DD16-F987-4F4B-8E44-86BD57049E7D}"/>
    <dgm:cxn modelId="{C0274EF8-FE63-4854-8A29-00EE4FAC1782}" srcId="{5F83A330-9727-4387-ABCF-248C5204BC0E}" destId="{BE154880-3408-4D7F-955A-F98BCDFA5CF1}" srcOrd="6" destOrd="0" parTransId="{C1BA460C-3C74-4C9D-B1C4-86AB96865C54}" sibTransId="{AD70F05C-1D9F-4110-8B91-1F6D8F07B1F2}"/>
    <dgm:cxn modelId="{42A58919-BBC9-4799-A179-4EBC77573230}" srcId="{5F83A330-9727-4387-ABCF-248C5204BC0E}" destId="{64FD32F7-A60B-4175-B0FE-A7015CDC4A05}" srcOrd="0" destOrd="0" parTransId="{D0421555-41C5-4EE3-AA8C-CF38A362CC0D}" sibTransId="{9B200520-AA2B-424A-95A4-04608FD34AA3}"/>
    <dgm:cxn modelId="{7AA75020-7248-4B46-8467-05EA14E4C271}" type="presOf" srcId="{5F83A330-9727-4387-ABCF-248C5204BC0E}" destId="{1A85BED0-D874-4F16-9DA4-F2AB2930C3CF}" srcOrd="0" destOrd="0" presId="urn:microsoft.com/office/officeart/2005/8/layout/vProcess5"/>
    <dgm:cxn modelId="{61983DCB-2C26-45A2-B910-54AF6A4CA1B6}" srcId="{5F83A330-9727-4387-ABCF-248C5204BC0E}" destId="{A1C4DB5A-4342-456B-909B-B10118CD4CCD}" srcOrd="3" destOrd="0" parTransId="{4E573EE8-9687-4432-9655-19D3B1015DDA}" sibTransId="{670B9030-7166-4B0E-88DC-FD1CBF7609EE}"/>
    <dgm:cxn modelId="{6B0149E3-C824-4A80-ABB0-3CAEE30D09BB}" srcId="{5F83A330-9727-4387-ABCF-248C5204BC0E}" destId="{FC6E5BE2-FF2B-4F16-90CA-910EE4E31A07}" srcOrd="4" destOrd="0" parTransId="{E7A1F9FC-62CE-4A96-B7C3-933F2BA09ED4}" sibTransId="{7C936D36-2B4C-49C5-9149-CB64D19C6307}"/>
    <dgm:cxn modelId="{F44D99D6-8322-4B66-8A61-31B3EA67040E}" srcId="{5F83A330-9727-4387-ABCF-248C5204BC0E}" destId="{697450A0-007A-4276-9E5A-E2BEC8C57A97}" srcOrd="5" destOrd="0" parTransId="{8EBA783D-0914-4B3B-9BB7-11E5BF330757}" sibTransId="{61DB1F37-3522-42E0-B632-76DD8187819C}"/>
    <dgm:cxn modelId="{B114DA43-6070-49A2-BB87-43BBBFA7ECC6}" type="presOf" srcId="{64FD32F7-A60B-4175-B0FE-A7015CDC4A05}" destId="{90D86F31-C466-4EB1-A3DC-C94076FAF65D}" srcOrd="0" destOrd="0" presId="urn:microsoft.com/office/officeart/2005/8/layout/vProcess5"/>
    <dgm:cxn modelId="{9D2264FA-5431-4950-B795-9B714CFD8EBB}" type="presOf" srcId="{FC6E5BE2-FF2B-4F16-90CA-910EE4E31A07}" destId="{5E5D7F03-6417-437E-BFB8-0F577D3DD662}" srcOrd="1" destOrd="0" presId="urn:microsoft.com/office/officeart/2005/8/layout/vProcess5"/>
    <dgm:cxn modelId="{B1753B23-2602-4B12-AE4D-C8F87DD3F5B5}" type="presOf" srcId="{A1C4DB5A-4342-456B-909B-B10118CD4CCD}" destId="{142B91B1-46F6-49EF-9806-ACFF3A034C9C}" srcOrd="0" destOrd="0" presId="urn:microsoft.com/office/officeart/2005/8/layout/vProcess5"/>
    <dgm:cxn modelId="{E8D1FF84-F5DF-4E18-BC23-C9C09A1829AC}" type="presOf" srcId="{9354D71F-5679-4C09-A4B4-C37566DFE709}" destId="{0F38E176-748B-48B8-BFDD-BA9D135A8128}" srcOrd="0" destOrd="0" presId="urn:microsoft.com/office/officeart/2005/8/layout/vProcess5"/>
    <dgm:cxn modelId="{1172EDB2-B6FF-4470-B523-171DCEBDCA32}" type="presOf" srcId="{670B9030-7166-4B0E-88DC-FD1CBF7609EE}" destId="{76F3136E-1419-4959-AC47-49EB3A171D17}" srcOrd="0" destOrd="0" presId="urn:microsoft.com/office/officeart/2005/8/layout/vProcess5"/>
    <dgm:cxn modelId="{8AA25982-5AAD-4CD3-B00E-D78096448761}" type="presOf" srcId="{CEE0FB5E-878D-4664-B6DE-41649EDAD259}" destId="{7CA1DA5E-2162-4935-9048-FE2FB82C8A5E}" srcOrd="1" destOrd="0" presId="urn:microsoft.com/office/officeart/2005/8/layout/vProcess5"/>
    <dgm:cxn modelId="{42500000-4516-4C82-9C1F-9A3E889A8254}" srcId="{5F83A330-9727-4387-ABCF-248C5204BC0E}" destId="{9354D71F-5679-4C09-A4B4-C37566DFE709}" srcOrd="1" destOrd="0" parTransId="{3E69D5E6-3D67-4170-9C3E-DE48AE92E9A1}" sibTransId="{630DD485-0B7D-428F-B8DC-0ACA5870D293}"/>
    <dgm:cxn modelId="{878C0168-7AFB-437F-919E-51DE9D11C3DB}" type="presOf" srcId="{4EA6DD16-F987-4F4B-8E44-86BD57049E7D}" destId="{324D1C32-BEB2-403D-B946-7DC1C2FF0AC1}" srcOrd="0" destOrd="0" presId="urn:microsoft.com/office/officeart/2005/8/layout/vProcess5"/>
    <dgm:cxn modelId="{E4C21263-7887-492A-BBFD-E0A230621C38}" type="presOf" srcId="{9B200520-AA2B-424A-95A4-04608FD34AA3}" destId="{80AF8853-C674-4A1E-B3F7-203BA148A4B3}" srcOrd="0" destOrd="0" presId="urn:microsoft.com/office/officeart/2005/8/layout/vProcess5"/>
    <dgm:cxn modelId="{AEB2AF84-EB3F-4487-8DF2-C19CBA2E921A}" type="presOf" srcId="{A1C4DB5A-4342-456B-909B-B10118CD4CCD}" destId="{6F105041-9800-4E29-B0F9-42A92EA3858E}" srcOrd="1" destOrd="0" presId="urn:microsoft.com/office/officeart/2005/8/layout/vProcess5"/>
    <dgm:cxn modelId="{94AF2268-FD8E-4A2D-A8E5-42B39BD23674}" type="presParOf" srcId="{1A85BED0-D874-4F16-9DA4-F2AB2930C3CF}" destId="{E6FC2F16-FC5D-44E3-82C8-CB84413E953F}" srcOrd="0" destOrd="0" presId="urn:microsoft.com/office/officeart/2005/8/layout/vProcess5"/>
    <dgm:cxn modelId="{53077575-D841-453E-BE04-47F7744D5AD6}" type="presParOf" srcId="{1A85BED0-D874-4F16-9DA4-F2AB2930C3CF}" destId="{90D86F31-C466-4EB1-A3DC-C94076FAF65D}" srcOrd="1" destOrd="0" presId="urn:microsoft.com/office/officeart/2005/8/layout/vProcess5"/>
    <dgm:cxn modelId="{E524562C-863B-4933-8660-0A36160D4858}" type="presParOf" srcId="{1A85BED0-D874-4F16-9DA4-F2AB2930C3CF}" destId="{0F38E176-748B-48B8-BFDD-BA9D135A8128}" srcOrd="2" destOrd="0" presId="urn:microsoft.com/office/officeart/2005/8/layout/vProcess5"/>
    <dgm:cxn modelId="{CDF64C14-6629-4C1E-A09A-E2B8B3DC0BE7}" type="presParOf" srcId="{1A85BED0-D874-4F16-9DA4-F2AB2930C3CF}" destId="{9979213C-5B63-4064-8B61-17B7791642E1}" srcOrd="3" destOrd="0" presId="urn:microsoft.com/office/officeart/2005/8/layout/vProcess5"/>
    <dgm:cxn modelId="{745D0033-50E8-4218-9489-4981BEB6BEFE}" type="presParOf" srcId="{1A85BED0-D874-4F16-9DA4-F2AB2930C3CF}" destId="{142B91B1-46F6-49EF-9806-ACFF3A034C9C}" srcOrd="4" destOrd="0" presId="urn:microsoft.com/office/officeart/2005/8/layout/vProcess5"/>
    <dgm:cxn modelId="{A15F8BA7-C000-48E5-BC1C-EF11D2D2F0B8}" type="presParOf" srcId="{1A85BED0-D874-4F16-9DA4-F2AB2930C3CF}" destId="{AD35B1EF-DD92-4839-A6F1-1B8E1DA37135}" srcOrd="5" destOrd="0" presId="urn:microsoft.com/office/officeart/2005/8/layout/vProcess5"/>
    <dgm:cxn modelId="{1BCDC67A-B828-41CF-9528-4ACC813C8A79}" type="presParOf" srcId="{1A85BED0-D874-4F16-9DA4-F2AB2930C3CF}" destId="{80AF8853-C674-4A1E-B3F7-203BA148A4B3}" srcOrd="6" destOrd="0" presId="urn:microsoft.com/office/officeart/2005/8/layout/vProcess5"/>
    <dgm:cxn modelId="{7260E6B8-A188-4D5B-89A3-DBB434194C02}" type="presParOf" srcId="{1A85BED0-D874-4F16-9DA4-F2AB2930C3CF}" destId="{06203830-4F06-47F3-9E2F-F89A2A11F9A0}" srcOrd="7" destOrd="0" presId="urn:microsoft.com/office/officeart/2005/8/layout/vProcess5"/>
    <dgm:cxn modelId="{104B9331-9C1F-44B0-81F0-DF700408A18A}" type="presParOf" srcId="{1A85BED0-D874-4F16-9DA4-F2AB2930C3CF}" destId="{324D1C32-BEB2-403D-B946-7DC1C2FF0AC1}" srcOrd="8" destOrd="0" presId="urn:microsoft.com/office/officeart/2005/8/layout/vProcess5"/>
    <dgm:cxn modelId="{D8A6D911-57A1-4739-9B7B-F8D6E78628F2}" type="presParOf" srcId="{1A85BED0-D874-4F16-9DA4-F2AB2930C3CF}" destId="{76F3136E-1419-4959-AC47-49EB3A171D17}" srcOrd="9" destOrd="0" presId="urn:microsoft.com/office/officeart/2005/8/layout/vProcess5"/>
    <dgm:cxn modelId="{A0718B05-121A-4F7D-81B7-F91D5BA7CB00}" type="presParOf" srcId="{1A85BED0-D874-4F16-9DA4-F2AB2930C3CF}" destId="{300734E4-D06D-40C6-8D86-D5E775D1CA9E}" srcOrd="10" destOrd="0" presId="urn:microsoft.com/office/officeart/2005/8/layout/vProcess5"/>
    <dgm:cxn modelId="{4102BC7B-B994-40F9-9357-DBCA303AE03A}" type="presParOf" srcId="{1A85BED0-D874-4F16-9DA4-F2AB2930C3CF}" destId="{00B1E2E4-B691-42AA-BC4A-E9A06866ECD3}" srcOrd="11" destOrd="0" presId="urn:microsoft.com/office/officeart/2005/8/layout/vProcess5"/>
    <dgm:cxn modelId="{473BB9E3-AD5F-4F2D-8556-CBD8AAB3543A}" type="presParOf" srcId="{1A85BED0-D874-4F16-9DA4-F2AB2930C3CF}" destId="{7CA1DA5E-2162-4935-9048-FE2FB82C8A5E}" srcOrd="12" destOrd="0" presId="urn:microsoft.com/office/officeart/2005/8/layout/vProcess5"/>
    <dgm:cxn modelId="{96B4BDA7-7189-43FA-8376-FF6349C26A70}" type="presParOf" srcId="{1A85BED0-D874-4F16-9DA4-F2AB2930C3CF}" destId="{6F105041-9800-4E29-B0F9-42A92EA3858E}" srcOrd="13" destOrd="0" presId="urn:microsoft.com/office/officeart/2005/8/layout/vProcess5"/>
    <dgm:cxn modelId="{46770AAD-541D-41FF-BA76-13640156B3B7}" type="presParOf" srcId="{1A85BED0-D874-4F16-9DA4-F2AB2930C3CF}" destId="{5E5D7F03-6417-437E-BFB8-0F577D3DD662}" srcOrd="14" destOrd="0" presId="urn:microsoft.com/office/officeart/2005/8/layout/vProcess5"/>
  </dgm:cxnLst>
  <dgm:bg/>
  <dgm:whole/>
</dgm:dataModel>
</file>

<file path=ppt/diagrams/data8.xml><?xml version="1.0" encoding="utf-8"?>
<dgm:dataModel xmlns:dgm="http://schemas.openxmlformats.org/drawingml/2006/diagram" xmlns:a="http://schemas.openxmlformats.org/drawingml/2006/main">
  <dgm:ptLst>
    <dgm:pt modelId="{44F10A32-4C97-466C-9635-BEF631BAE432}" type="doc">
      <dgm:prSet loTypeId="urn:microsoft.com/office/officeart/2005/8/layout/chevron2" loCatId="list" qsTypeId="urn:microsoft.com/office/officeart/2005/8/quickstyle/3d1" qsCatId="3D" csTypeId="urn:microsoft.com/office/officeart/2005/8/colors/colorful5" csCatId="colorful" phldr="1"/>
      <dgm:spPr/>
      <dgm:t>
        <a:bodyPr/>
        <a:lstStyle/>
        <a:p>
          <a:endParaRPr lang="ru-RU"/>
        </a:p>
      </dgm:t>
    </dgm:pt>
    <dgm:pt modelId="{756642DF-6B2A-4100-A2FF-B24F0AD60BEB}">
      <dgm:prSet phldrT="[Текст]" custT="1"/>
      <dgm:spPr/>
      <dgm:t>
        <a:bodyPr/>
        <a:lstStyle/>
        <a:p>
          <a:r>
            <a:rPr lang="ru-RU" sz="2000" i="1" dirty="0" smtClean="0">
              <a:latin typeface="Times New Roman" pitchFamily="18" charset="0"/>
              <a:cs typeface="Times New Roman" pitchFamily="18" charset="0"/>
            </a:rPr>
            <a:t>Уровень А2</a:t>
          </a:r>
          <a:r>
            <a:rPr lang="ru-RU" sz="2000" dirty="0" smtClean="0">
              <a:latin typeface="Times New Roman" pitchFamily="18" charset="0"/>
              <a:cs typeface="Times New Roman" pitchFamily="18" charset="0"/>
            </a:rPr>
            <a:t> </a:t>
          </a:r>
          <a:endParaRPr lang="ru-RU" sz="2000" dirty="0"/>
        </a:p>
      </dgm:t>
    </dgm:pt>
    <dgm:pt modelId="{63627BD4-69FC-4038-B759-808EB3FF8426}" type="parTrans" cxnId="{4344A0EC-8CA8-4D8C-B0FA-17704349CB40}">
      <dgm:prSet/>
      <dgm:spPr/>
      <dgm:t>
        <a:bodyPr/>
        <a:lstStyle/>
        <a:p>
          <a:endParaRPr lang="ru-RU"/>
        </a:p>
      </dgm:t>
    </dgm:pt>
    <dgm:pt modelId="{B3D8C1CC-636F-4362-910F-98C1CBB2D9E1}" type="sibTrans" cxnId="{4344A0EC-8CA8-4D8C-B0FA-17704349CB40}">
      <dgm:prSet/>
      <dgm:spPr/>
      <dgm:t>
        <a:bodyPr/>
        <a:lstStyle/>
        <a:p>
          <a:endParaRPr lang="ru-RU"/>
        </a:p>
      </dgm:t>
    </dgm:pt>
    <dgm:pt modelId="{E21C3ACC-C7B7-4CA0-8F7B-7B6BCBE46B07}">
      <dgm:prSet phldrT="[Текст]" custT="1"/>
      <dgm:spPr/>
      <dgm:t>
        <a:bodyPr/>
        <a:lstStyle/>
        <a:p>
          <a:r>
            <a:rPr lang="ru-RU" sz="1800" smtClean="0">
              <a:latin typeface="Times New Roman" pitchFamily="18" charset="0"/>
              <a:cs typeface="Times New Roman" pitchFamily="18" charset="0"/>
            </a:rPr>
            <a:t> Я умею общаться в простых типичных ситуациях, требующих непосредственного обмена информацией в рамках знакомых мне тем и видов деятельности. Я могу, используя простые фразы и предложения, рассказать о своей семье и других людях, условиях жизни, учебе, настоящей или прежней работе</a:t>
          </a:r>
          <a:r>
            <a:rPr lang="ru-RU" sz="1800" smtClean="0"/>
            <a:t>.</a:t>
          </a:r>
          <a:endParaRPr lang="ru-RU" sz="1800" dirty="0"/>
        </a:p>
      </dgm:t>
    </dgm:pt>
    <dgm:pt modelId="{C5008A7C-CDB6-4334-B770-7551ABBAEEBA}" type="parTrans" cxnId="{B83A3433-00A7-4A8F-A459-50E1E68258C7}">
      <dgm:prSet/>
      <dgm:spPr/>
      <dgm:t>
        <a:bodyPr/>
        <a:lstStyle/>
        <a:p>
          <a:endParaRPr lang="ru-RU"/>
        </a:p>
      </dgm:t>
    </dgm:pt>
    <dgm:pt modelId="{909CB69E-1926-4CD6-8238-1A215319A512}" type="sibTrans" cxnId="{B83A3433-00A7-4A8F-A459-50E1E68258C7}">
      <dgm:prSet/>
      <dgm:spPr/>
      <dgm:t>
        <a:bodyPr/>
        <a:lstStyle/>
        <a:p>
          <a:endParaRPr lang="ru-RU"/>
        </a:p>
      </dgm:t>
    </dgm:pt>
    <dgm:pt modelId="{B414E2A2-736E-42CF-86F4-538CB63A00EF}">
      <dgm:prSet phldrT="[Текст]" custT="1"/>
      <dgm:spPr/>
      <dgm:t>
        <a:bodyPr/>
        <a:lstStyle/>
        <a:p>
          <a:r>
            <a:rPr lang="ru-RU" sz="2000" i="1" dirty="0" smtClean="0">
              <a:latin typeface="Times New Roman" pitchFamily="18" charset="0"/>
              <a:cs typeface="Times New Roman" pitchFamily="18" charset="0"/>
            </a:rPr>
            <a:t>Уровень А1</a:t>
          </a:r>
          <a:r>
            <a:rPr lang="ru-RU" sz="2000" dirty="0" smtClean="0">
              <a:latin typeface="Times New Roman" pitchFamily="18" charset="0"/>
              <a:cs typeface="Times New Roman" pitchFamily="18" charset="0"/>
            </a:rPr>
            <a:t> </a:t>
          </a:r>
          <a:endParaRPr lang="ru-RU" sz="2000" dirty="0"/>
        </a:p>
      </dgm:t>
    </dgm:pt>
    <dgm:pt modelId="{75863C2D-353A-4FBA-9522-81A2F2A0D104}" type="parTrans" cxnId="{87F115ED-5B14-41C4-B2EF-8CD87BBB28CF}">
      <dgm:prSet/>
      <dgm:spPr/>
      <dgm:t>
        <a:bodyPr/>
        <a:lstStyle/>
        <a:p>
          <a:endParaRPr lang="ru-RU"/>
        </a:p>
      </dgm:t>
    </dgm:pt>
    <dgm:pt modelId="{8CCFB938-80F7-47D1-A4A6-1DC176418446}" type="sibTrans" cxnId="{87F115ED-5B14-41C4-B2EF-8CD87BBB28CF}">
      <dgm:prSet/>
      <dgm:spPr/>
      <dgm:t>
        <a:bodyPr/>
        <a:lstStyle/>
        <a:p>
          <a:endParaRPr lang="ru-RU"/>
        </a:p>
      </dgm:t>
    </dgm:pt>
    <dgm:pt modelId="{F74F4936-9C7F-42D9-998A-48BAA0FD332B}">
      <dgm:prSet phldrT="[Текст]" custT="1"/>
      <dgm:spPr/>
      <dgm:t>
        <a:bodyPr/>
        <a:lstStyle/>
        <a:p>
          <a:r>
            <a:rPr lang="ru-RU" sz="2000" smtClean="0">
              <a:latin typeface="Times New Roman" pitchFamily="18" charset="0"/>
              <a:cs typeface="Times New Roman" pitchFamily="18" charset="0"/>
            </a:rPr>
            <a:t>Я могу задавать простые вопросы и отвечать на них в рамках известных мне или интересующих меня тем.Я умею, используя простые фразы и предложения, рассказать о месте, где живу, и людях, которых я знаю.</a:t>
          </a:r>
          <a:endParaRPr lang="ru-RU" sz="2000" dirty="0">
            <a:latin typeface="Times New Roman" pitchFamily="18" charset="0"/>
            <a:cs typeface="Times New Roman" pitchFamily="18" charset="0"/>
          </a:endParaRPr>
        </a:p>
      </dgm:t>
    </dgm:pt>
    <dgm:pt modelId="{19BDCE50-D267-4FBD-AE36-F2CAA75812D3}" type="parTrans" cxnId="{77381675-21C0-4B9C-8ADD-973F982FA81F}">
      <dgm:prSet/>
      <dgm:spPr/>
      <dgm:t>
        <a:bodyPr/>
        <a:lstStyle/>
        <a:p>
          <a:endParaRPr lang="ru-RU"/>
        </a:p>
      </dgm:t>
    </dgm:pt>
    <dgm:pt modelId="{C374591F-9353-46BD-AB2C-80D2352598A1}" type="sibTrans" cxnId="{77381675-21C0-4B9C-8ADD-973F982FA81F}">
      <dgm:prSet/>
      <dgm:spPr/>
      <dgm:t>
        <a:bodyPr/>
        <a:lstStyle/>
        <a:p>
          <a:endParaRPr lang="ru-RU"/>
        </a:p>
      </dgm:t>
    </dgm:pt>
    <dgm:pt modelId="{30576C6E-0882-40FF-9CFB-E5B260EAE4E8}">
      <dgm:prSet custT="1"/>
      <dgm:spPr/>
      <dgm:t>
        <a:bodyPr/>
        <a:lstStyle/>
        <a:p>
          <a:r>
            <a:rPr lang="ru-RU" sz="2000" i="1" dirty="0" smtClean="0">
              <a:latin typeface="Times New Roman" pitchFamily="18" charset="0"/>
              <a:cs typeface="Times New Roman" pitchFamily="18" charset="0"/>
            </a:rPr>
            <a:t>Уровень В1 </a:t>
          </a:r>
          <a:endParaRPr lang="ru-RU" sz="2000" dirty="0"/>
        </a:p>
      </dgm:t>
    </dgm:pt>
    <dgm:pt modelId="{3B0AC322-FD19-45BD-A806-580AFCF2F986}" type="parTrans" cxnId="{0ED74C29-A81F-4B0C-BA22-B0242F67393B}">
      <dgm:prSet/>
      <dgm:spPr/>
      <dgm:t>
        <a:bodyPr/>
        <a:lstStyle/>
        <a:p>
          <a:endParaRPr lang="ru-RU"/>
        </a:p>
      </dgm:t>
    </dgm:pt>
    <dgm:pt modelId="{9314269C-3A97-413A-8EA0-4C7CC83FE69A}" type="sibTrans" cxnId="{0ED74C29-A81F-4B0C-BA22-B0242F67393B}">
      <dgm:prSet/>
      <dgm:spPr/>
      <dgm:t>
        <a:bodyPr/>
        <a:lstStyle/>
        <a:p>
          <a:endParaRPr lang="ru-RU"/>
        </a:p>
      </dgm:t>
    </dgm:pt>
    <dgm:pt modelId="{7F4FAC17-B1CF-4FB7-A647-4AB5DB48B214}">
      <dgm:prSet custT="1"/>
      <dgm:spPr/>
      <dgm:t>
        <a:bodyPr/>
        <a:lstStyle/>
        <a:p>
          <a:r>
            <a:rPr lang="ru-RU" sz="1800" smtClean="0">
              <a:latin typeface="Times New Roman" pitchFamily="18" charset="0"/>
              <a:cs typeface="Times New Roman" pitchFamily="18" charset="0"/>
            </a:rPr>
            <a:t>Я могу без предварительной подготовки участвовать в диалогах на знакомую мне/ интересующую меня тему Я умею строить простые связные высказывания о своих личных впечатлениях, событиях, рассказывать о своих мечтах, надеждах и желаниях. Я могу кратко обосновать и объяснить свои взгляды и намерения.</a:t>
          </a:r>
          <a:endParaRPr lang="ru-RU" sz="1800" dirty="0">
            <a:latin typeface="Times New Roman" pitchFamily="18" charset="0"/>
            <a:cs typeface="Times New Roman" pitchFamily="18" charset="0"/>
          </a:endParaRPr>
        </a:p>
      </dgm:t>
    </dgm:pt>
    <dgm:pt modelId="{201366A8-08AA-4D29-B96D-138492D1D2E5}" type="parTrans" cxnId="{17458F0C-4021-4779-BFD3-75DDB9CEB089}">
      <dgm:prSet/>
      <dgm:spPr/>
      <dgm:t>
        <a:bodyPr/>
        <a:lstStyle/>
        <a:p>
          <a:endParaRPr lang="ru-RU"/>
        </a:p>
      </dgm:t>
    </dgm:pt>
    <dgm:pt modelId="{750B2DDF-471D-4A01-AEF7-BB153C0ECF67}" type="sibTrans" cxnId="{17458F0C-4021-4779-BFD3-75DDB9CEB089}">
      <dgm:prSet/>
      <dgm:spPr/>
      <dgm:t>
        <a:bodyPr/>
        <a:lstStyle/>
        <a:p>
          <a:endParaRPr lang="ru-RU"/>
        </a:p>
      </dgm:t>
    </dgm:pt>
    <dgm:pt modelId="{F4370EF1-171D-42DF-AF09-6FBF3E022436}" type="pres">
      <dgm:prSet presAssocID="{44F10A32-4C97-466C-9635-BEF631BAE432}" presName="linearFlow" presStyleCnt="0">
        <dgm:presLayoutVars>
          <dgm:dir/>
          <dgm:animLvl val="lvl"/>
          <dgm:resizeHandles val="exact"/>
        </dgm:presLayoutVars>
      </dgm:prSet>
      <dgm:spPr/>
      <dgm:t>
        <a:bodyPr/>
        <a:lstStyle/>
        <a:p>
          <a:endParaRPr lang="ru-RU"/>
        </a:p>
      </dgm:t>
    </dgm:pt>
    <dgm:pt modelId="{94E52F21-F5C5-4A32-B2D5-C0DDBE3A4D82}" type="pres">
      <dgm:prSet presAssocID="{30576C6E-0882-40FF-9CFB-E5B260EAE4E8}" presName="composite" presStyleCnt="0"/>
      <dgm:spPr/>
      <dgm:t>
        <a:bodyPr/>
        <a:lstStyle/>
        <a:p>
          <a:endParaRPr lang="ru-RU"/>
        </a:p>
      </dgm:t>
    </dgm:pt>
    <dgm:pt modelId="{34E77489-7FC1-4FDA-AFE3-0223B48E7FE0}" type="pres">
      <dgm:prSet presAssocID="{30576C6E-0882-40FF-9CFB-E5B260EAE4E8}" presName="parentText" presStyleLbl="alignNode1" presStyleIdx="0" presStyleCnt="3">
        <dgm:presLayoutVars>
          <dgm:chMax val="1"/>
          <dgm:bulletEnabled val="1"/>
        </dgm:presLayoutVars>
      </dgm:prSet>
      <dgm:spPr/>
      <dgm:t>
        <a:bodyPr/>
        <a:lstStyle/>
        <a:p>
          <a:endParaRPr lang="ru-RU"/>
        </a:p>
      </dgm:t>
    </dgm:pt>
    <dgm:pt modelId="{A50E763B-87D5-4359-A9C3-7AAA6E16A18C}" type="pres">
      <dgm:prSet presAssocID="{30576C6E-0882-40FF-9CFB-E5B260EAE4E8}" presName="descendantText" presStyleLbl="alignAcc1" presStyleIdx="0" presStyleCnt="3" custScaleY="136449" custLinFactNeighborX="-67" custLinFactNeighborY="8142">
        <dgm:presLayoutVars>
          <dgm:bulletEnabled val="1"/>
        </dgm:presLayoutVars>
      </dgm:prSet>
      <dgm:spPr/>
      <dgm:t>
        <a:bodyPr/>
        <a:lstStyle/>
        <a:p>
          <a:endParaRPr lang="ru-RU"/>
        </a:p>
      </dgm:t>
    </dgm:pt>
    <dgm:pt modelId="{DFDF665B-CDA4-423C-B24B-D6915496D9EB}" type="pres">
      <dgm:prSet presAssocID="{9314269C-3A97-413A-8EA0-4C7CC83FE69A}" presName="sp" presStyleCnt="0"/>
      <dgm:spPr/>
      <dgm:t>
        <a:bodyPr/>
        <a:lstStyle/>
        <a:p>
          <a:endParaRPr lang="ru-RU"/>
        </a:p>
      </dgm:t>
    </dgm:pt>
    <dgm:pt modelId="{A1B1B049-69DF-41BF-A1CC-6A141A084640}" type="pres">
      <dgm:prSet presAssocID="{756642DF-6B2A-4100-A2FF-B24F0AD60BEB}" presName="composite" presStyleCnt="0"/>
      <dgm:spPr/>
      <dgm:t>
        <a:bodyPr/>
        <a:lstStyle/>
        <a:p>
          <a:endParaRPr lang="ru-RU"/>
        </a:p>
      </dgm:t>
    </dgm:pt>
    <dgm:pt modelId="{B6660AFF-4B39-44D8-B8B1-D2CB02EFC57F}" type="pres">
      <dgm:prSet presAssocID="{756642DF-6B2A-4100-A2FF-B24F0AD60BEB}" presName="parentText" presStyleLbl="alignNode1" presStyleIdx="1" presStyleCnt="3">
        <dgm:presLayoutVars>
          <dgm:chMax val="1"/>
          <dgm:bulletEnabled val="1"/>
        </dgm:presLayoutVars>
      </dgm:prSet>
      <dgm:spPr/>
      <dgm:t>
        <a:bodyPr/>
        <a:lstStyle/>
        <a:p>
          <a:endParaRPr lang="ru-RU"/>
        </a:p>
      </dgm:t>
    </dgm:pt>
    <dgm:pt modelId="{38AAFB84-2F85-40DE-B47B-FDF0A20A6BDA}" type="pres">
      <dgm:prSet presAssocID="{756642DF-6B2A-4100-A2FF-B24F0AD60BEB}" presName="descendantText" presStyleLbl="alignAcc1" presStyleIdx="1" presStyleCnt="3" custScaleY="158412">
        <dgm:presLayoutVars>
          <dgm:bulletEnabled val="1"/>
        </dgm:presLayoutVars>
      </dgm:prSet>
      <dgm:spPr/>
      <dgm:t>
        <a:bodyPr/>
        <a:lstStyle/>
        <a:p>
          <a:endParaRPr lang="ru-RU"/>
        </a:p>
      </dgm:t>
    </dgm:pt>
    <dgm:pt modelId="{C723A6BD-15D2-453F-9950-8A02380ED53B}" type="pres">
      <dgm:prSet presAssocID="{B3D8C1CC-636F-4362-910F-98C1CBB2D9E1}" presName="sp" presStyleCnt="0"/>
      <dgm:spPr/>
      <dgm:t>
        <a:bodyPr/>
        <a:lstStyle/>
        <a:p>
          <a:endParaRPr lang="ru-RU"/>
        </a:p>
      </dgm:t>
    </dgm:pt>
    <dgm:pt modelId="{9A29B7E2-2347-4124-B8BE-910F0AE69158}" type="pres">
      <dgm:prSet presAssocID="{B414E2A2-736E-42CF-86F4-538CB63A00EF}" presName="composite" presStyleCnt="0"/>
      <dgm:spPr/>
      <dgm:t>
        <a:bodyPr/>
        <a:lstStyle/>
        <a:p>
          <a:endParaRPr lang="ru-RU"/>
        </a:p>
      </dgm:t>
    </dgm:pt>
    <dgm:pt modelId="{738E432B-B4FE-4D56-A72E-CA55AD79203F}" type="pres">
      <dgm:prSet presAssocID="{B414E2A2-736E-42CF-86F4-538CB63A00EF}" presName="parentText" presStyleLbl="alignNode1" presStyleIdx="2" presStyleCnt="3">
        <dgm:presLayoutVars>
          <dgm:chMax val="1"/>
          <dgm:bulletEnabled val="1"/>
        </dgm:presLayoutVars>
      </dgm:prSet>
      <dgm:spPr/>
      <dgm:t>
        <a:bodyPr/>
        <a:lstStyle/>
        <a:p>
          <a:endParaRPr lang="ru-RU"/>
        </a:p>
      </dgm:t>
    </dgm:pt>
    <dgm:pt modelId="{C17E8A0A-2B5F-467D-A0C7-05E6A33973AB}" type="pres">
      <dgm:prSet presAssocID="{B414E2A2-736E-42CF-86F4-538CB63A00EF}" presName="descendantText" presStyleLbl="alignAcc1" presStyleIdx="2" presStyleCnt="3" custScaleY="144115">
        <dgm:presLayoutVars>
          <dgm:bulletEnabled val="1"/>
        </dgm:presLayoutVars>
      </dgm:prSet>
      <dgm:spPr/>
      <dgm:t>
        <a:bodyPr/>
        <a:lstStyle/>
        <a:p>
          <a:endParaRPr lang="ru-RU"/>
        </a:p>
      </dgm:t>
    </dgm:pt>
  </dgm:ptLst>
  <dgm:cxnLst>
    <dgm:cxn modelId="{64AD57AF-D27A-4E8B-A705-ADEFD6DFE31A}" type="presOf" srcId="{756642DF-6B2A-4100-A2FF-B24F0AD60BEB}" destId="{B6660AFF-4B39-44D8-B8B1-D2CB02EFC57F}" srcOrd="0" destOrd="0" presId="urn:microsoft.com/office/officeart/2005/8/layout/chevron2"/>
    <dgm:cxn modelId="{F6077E19-CDFF-4FD9-B46C-A3CE4ACBD56A}" type="presOf" srcId="{44F10A32-4C97-466C-9635-BEF631BAE432}" destId="{F4370EF1-171D-42DF-AF09-6FBF3E022436}" srcOrd="0" destOrd="0" presId="urn:microsoft.com/office/officeart/2005/8/layout/chevron2"/>
    <dgm:cxn modelId="{2BAF188A-15E9-40DD-8DC3-CABDE165E04A}" type="presOf" srcId="{7F4FAC17-B1CF-4FB7-A647-4AB5DB48B214}" destId="{A50E763B-87D5-4359-A9C3-7AAA6E16A18C}" srcOrd="0" destOrd="0" presId="urn:microsoft.com/office/officeart/2005/8/layout/chevron2"/>
    <dgm:cxn modelId="{17458F0C-4021-4779-BFD3-75DDB9CEB089}" srcId="{30576C6E-0882-40FF-9CFB-E5B260EAE4E8}" destId="{7F4FAC17-B1CF-4FB7-A647-4AB5DB48B214}" srcOrd="0" destOrd="0" parTransId="{201366A8-08AA-4D29-B96D-138492D1D2E5}" sibTransId="{750B2DDF-471D-4A01-AEF7-BB153C0ECF67}"/>
    <dgm:cxn modelId="{0ED74C29-A81F-4B0C-BA22-B0242F67393B}" srcId="{44F10A32-4C97-466C-9635-BEF631BAE432}" destId="{30576C6E-0882-40FF-9CFB-E5B260EAE4E8}" srcOrd="0" destOrd="0" parTransId="{3B0AC322-FD19-45BD-A806-580AFCF2F986}" sibTransId="{9314269C-3A97-413A-8EA0-4C7CC83FE69A}"/>
    <dgm:cxn modelId="{4344A0EC-8CA8-4D8C-B0FA-17704349CB40}" srcId="{44F10A32-4C97-466C-9635-BEF631BAE432}" destId="{756642DF-6B2A-4100-A2FF-B24F0AD60BEB}" srcOrd="1" destOrd="0" parTransId="{63627BD4-69FC-4038-B759-808EB3FF8426}" sibTransId="{B3D8C1CC-636F-4362-910F-98C1CBB2D9E1}"/>
    <dgm:cxn modelId="{77381675-21C0-4B9C-8ADD-973F982FA81F}" srcId="{B414E2A2-736E-42CF-86F4-538CB63A00EF}" destId="{F74F4936-9C7F-42D9-998A-48BAA0FD332B}" srcOrd="0" destOrd="0" parTransId="{19BDCE50-D267-4FBD-AE36-F2CAA75812D3}" sibTransId="{C374591F-9353-46BD-AB2C-80D2352598A1}"/>
    <dgm:cxn modelId="{9FF4A379-C3B5-4BE6-A082-1F89D8C096CA}" type="presOf" srcId="{E21C3ACC-C7B7-4CA0-8F7B-7B6BCBE46B07}" destId="{38AAFB84-2F85-40DE-B47B-FDF0A20A6BDA}" srcOrd="0" destOrd="0" presId="urn:microsoft.com/office/officeart/2005/8/layout/chevron2"/>
    <dgm:cxn modelId="{B83A3433-00A7-4A8F-A459-50E1E68258C7}" srcId="{756642DF-6B2A-4100-A2FF-B24F0AD60BEB}" destId="{E21C3ACC-C7B7-4CA0-8F7B-7B6BCBE46B07}" srcOrd="0" destOrd="0" parTransId="{C5008A7C-CDB6-4334-B770-7551ABBAEEBA}" sibTransId="{909CB69E-1926-4CD6-8238-1A215319A512}"/>
    <dgm:cxn modelId="{D7B040A4-B9D5-4AE0-ABED-7C7D21B8239E}" type="presOf" srcId="{F74F4936-9C7F-42D9-998A-48BAA0FD332B}" destId="{C17E8A0A-2B5F-467D-A0C7-05E6A33973AB}" srcOrd="0" destOrd="0" presId="urn:microsoft.com/office/officeart/2005/8/layout/chevron2"/>
    <dgm:cxn modelId="{87F115ED-5B14-41C4-B2EF-8CD87BBB28CF}" srcId="{44F10A32-4C97-466C-9635-BEF631BAE432}" destId="{B414E2A2-736E-42CF-86F4-538CB63A00EF}" srcOrd="2" destOrd="0" parTransId="{75863C2D-353A-4FBA-9522-81A2F2A0D104}" sibTransId="{8CCFB938-80F7-47D1-A4A6-1DC176418446}"/>
    <dgm:cxn modelId="{1F8D7952-F5F8-4539-8023-5857081C86CA}" type="presOf" srcId="{30576C6E-0882-40FF-9CFB-E5B260EAE4E8}" destId="{34E77489-7FC1-4FDA-AFE3-0223B48E7FE0}" srcOrd="0" destOrd="0" presId="urn:microsoft.com/office/officeart/2005/8/layout/chevron2"/>
    <dgm:cxn modelId="{7C29D5AD-1A37-4B58-AAD6-0430E2D27637}" type="presOf" srcId="{B414E2A2-736E-42CF-86F4-538CB63A00EF}" destId="{738E432B-B4FE-4D56-A72E-CA55AD79203F}" srcOrd="0" destOrd="0" presId="urn:microsoft.com/office/officeart/2005/8/layout/chevron2"/>
    <dgm:cxn modelId="{FB157C43-8F4C-4382-840A-8186EDBC1A00}" type="presParOf" srcId="{F4370EF1-171D-42DF-AF09-6FBF3E022436}" destId="{94E52F21-F5C5-4A32-B2D5-C0DDBE3A4D82}" srcOrd="0" destOrd="0" presId="urn:microsoft.com/office/officeart/2005/8/layout/chevron2"/>
    <dgm:cxn modelId="{B1830963-5574-437C-85B6-A61DB040DB1F}" type="presParOf" srcId="{94E52F21-F5C5-4A32-B2D5-C0DDBE3A4D82}" destId="{34E77489-7FC1-4FDA-AFE3-0223B48E7FE0}" srcOrd="0" destOrd="0" presId="urn:microsoft.com/office/officeart/2005/8/layout/chevron2"/>
    <dgm:cxn modelId="{0544E432-B093-4774-851D-61757D757679}" type="presParOf" srcId="{94E52F21-F5C5-4A32-B2D5-C0DDBE3A4D82}" destId="{A50E763B-87D5-4359-A9C3-7AAA6E16A18C}" srcOrd="1" destOrd="0" presId="urn:microsoft.com/office/officeart/2005/8/layout/chevron2"/>
    <dgm:cxn modelId="{584CD0C4-5C71-4699-8E85-56C8D0D05253}" type="presParOf" srcId="{F4370EF1-171D-42DF-AF09-6FBF3E022436}" destId="{DFDF665B-CDA4-423C-B24B-D6915496D9EB}" srcOrd="1" destOrd="0" presId="urn:microsoft.com/office/officeart/2005/8/layout/chevron2"/>
    <dgm:cxn modelId="{2B8B0A17-BC21-40EA-B7A2-6875208ABB29}" type="presParOf" srcId="{F4370EF1-171D-42DF-AF09-6FBF3E022436}" destId="{A1B1B049-69DF-41BF-A1CC-6A141A084640}" srcOrd="2" destOrd="0" presId="urn:microsoft.com/office/officeart/2005/8/layout/chevron2"/>
    <dgm:cxn modelId="{0437874A-A56C-42D9-9B66-E07F29EC001E}" type="presParOf" srcId="{A1B1B049-69DF-41BF-A1CC-6A141A084640}" destId="{B6660AFF-4B39-44D8-B8B1-D2CB02EFC57F}" srcOrd="0" destOrd="0" presId="urn:microsoft.com/office/officeart/2005/8/layout/chevron2"/>
    <dgm:cxn modelId="{65BE6365-A572-4336-916A-3A63449213AD}" type="presParOf" srcId="{A1B1B049-69DF-41BF-A1CC-6A141A084640}" destId="{38AAFB84-2F85-40DE-B47B-FDF0A20A6BDA}" srcOrd="1" destOrd="0" presId="urn:microsoft.com/office/officeart/2005/8/layout/chevron2"/>
    <dgm:cxn modelId="{45EB9FA4-4484-482F-8185-AFE9DABA36D0}" type="presParOf" srcId="{F4370EF1-171D-42DF-AF09-6FBF3E022436}" destId="{C723A6BD-15D2-453F-9950-8A02380ED53B}" srcOrd="3" destOrd="0" presId="urn:microsoft.com/office/officeart/2005/8/layout/chevron2"/>
    <dgm:cxn modelId="{7DE220BB-67F3-4738-A56B-3A9B34ED535A}" type="presParOf" srcId="{F4370EF1-171D-42DF-AF09-6FBF3E022436}" destId="{9A29B7E2-2347-4124-B8BE-910F0AE69158}" srcOrd="4" destOrd="0" presId="urn:microsoft.com/office/officeart/2005/8/layout/chevron2"/>
    <dgm:cxn modelId="{CD797D80-395F-4AD0-90F1-AF27218290BE}" type="presParOf" srcId="{9A29B7E2-2347-4124-B8BE-910F0AE69158}" destId="{738E432B-B4FE-4D56-A72E-CA55AD79203F}" srcOrd="0" destOrd="0" presId="urn:microsoft.com/office/officeart/2005/8/layout/chevron2"/>
    <dgm:cxn modelId="{4BC79870-2485-4D99-909C-A304FA4DE275}" type="presParOf" srcId="{9A29B7E2-2347-4124-B8BE-910F0AE69158}" destId="{C17E8A0A-2B5F-467D-A0C7-05E6A33973AB}" srcOrd="1" destOrd="0" presId="urn:microsoft.com/office/officeart/2005/8/layout/chevron2"/>
  </dgm:cxnLst>
  <dgm:bg/>
  <dgm:whole/>
</dgm:dataModel>
</file>

<file path=ppt/diagrams/data9.xml><?xml version="1.0" encoding="utf-8"?>
<dgm:dataModel xmlns:dgm="http://schemas.openxmlformats.org/drawingml/2006/diagram" xmlns:a="http://schemas.openxmlformats.org/drawingml/2006/main">
  <dgm:ptLst>
    <dgm:pt modelId="{E5D771CA-70B4-403B-9658-9F5439C7A90B}" type="doc">
      <dgm:prSet loTypeId="urn:microsoft.com/office/officeart/2005/8/layout/hList6" loCatId="list" qsTypeId="urn:microsoft.com/office/officeart/2005/8/quickstyle/3d2" qsCatId="3D" csTypeId="urn:microsoft.com/office/officeart/2005/8/colors/colorful5" csCatId="colorful" phldr="1"/>
      <dgm:spPr/>
      <dgm:t>
        <a:bodyPr/>
        <a:lstStyle/>
        <a:p>
          <a:endParaRPr lang="ru-RU"/>
        </a:p>
      </dgm:t>
    </dgm:pt>
    <dgm:pt modelId="{FF93AE6E-F3C1-4557-A853-966F9E4B7780}">
      <dgm:prSet custT="1"/>
      <dgm:spPr/>
      <dgm:t>
        <a:bodyPr/>
        <a:lstStyle/>
        <a:p>
          <a:r>
            <a:rPr lang="ru-RU" sz="2000" dirty="0" smtClean="0">
              <a:latin typeface="Times New Roman" pitchFamily="18" charset="0"/>
              <a:cs typeface="Times New Roman" pitchFamily="18" charset="0"/>
            </a:rPr>
            <a:t>чтение вслух небольшого текста научно-популярного характера</a:t>
          </a:r>
        </a:p>
        <a:p>
          <a:r>
            <a:rPr lang="ru-RU" sz="2000" dirty="0" smtClean="0">
              <a:latin typeface="Times New Roman" pitchFamily="18" charset="0"/>
              <a:cs typeface="Times New Roman" pitchFamily="18" charset="0"/>
            </a:rPr>
            <a:t>Время на подготовку – 1,5 минуты</a:t>
          </a:r>
          <a:r>
            <a:rPr lang="ru-RU" sz="1800" dirty="0" smtClean="0">
              <a:latin typeface="Times New Roman" pitchFamily="18" charset="0"/>
              <a:cs typeface="Times New Roman" pitchFamily="18" charset="0"/>
            </a:rPr>
            <a:t>.  </a:t>
          </a:r>
        </a:p>
        <a:p>
          <a:endParaRPr lang="ru-RU" sz="1500" dirty="0"/>
        </a:p>
      </dgm:t>
    </dgm:pt>
    <dgm:pt modelId="{E9E82DD2-EFE8-46B7-8064-8458879A6235}" type="parTrans" cxnId="{F1C4207A-0CAF-4858-89E6-DA9E4DFB531B}">
      <dgm:prSet/>
      <dgm:spPr/>
      <dgm:t>
        <a:bodyPr/>
        <a:lstStyle/>
        <a:p>
          <a:endParaRPr lang="ru-RU"/>
        </a:p>
      </dgm:t>
    </dgm:pt>
    <dgm:pt modelId="{BB15524B-3491-4B42-B481-533B19F81FF8}" type="sibTrans" cxnId="{F1C4207A-0CAF-4858-89E6-DA9E4DFB531B}">
      <dgm:prSet/>
      <dgm:spPr/>
      <dgm:t>
        <a:bodyPr/>
        <a:lstStyle/>
        <a:p>
          <a:endParaRPr lang="ru-RU"/>
        </a:p>
      </dgm:t>
    </dgm:pt>
    <dgm:pt modelId="{CA20A5C3-7A76-4566-A220-37A227449411}">
      <dgm:prSet custT="1"/>
      <dgm:spPr/>
      <dgm:t>
        <a:bodyPr/>
        <a:lstStyle/>
        <a:p>
          <a:r>
            <a:rPr lang="ru-RU" sz="1800" dirty="0" smtClean="0">
              <a:latin typeface="Times New Roman" pitchFamily="18" charset="0"/>
              <a:cs typeface="Times New Roman" pitchFamily="18" charset="0"/>
            </a:rPr>
            <a:t>участие в условном диалоге-расспросе (ответы на заданные вопросы);</a:t>
          </a:r>
        </a:p>
        <a:p>
          <a:r>
            <a:rPr lang="ru-RU" sz="1800" dirty="0" smtClean="0">
              <a:latin typeface="Times New Roman" pitchFamily="18" charset="0"/>
              <a:cs typeface="Times New Roman" pitchFamily="18" charset="0"/>
            </a:rPr>
            <a:t>ответить на </a:t>
          </a:r>
          <a:r>
            <a:rPr lang="ru-RU" sz="1800" b="1" dirty="0" smtClean="0">
              <a:latin typeface="Times New Roman" pitchFamily="18" charset="0"/>
              <a:cs typeface="Times New Roman" pitchFamily="18" charset="0"/>
            </a:rPr>
            <a:t>шесть </a:t>
          </a:r>
          <a:r>
            <a:rPr lang="ru-RU" sz="1800" dirty="0" smtClean="0">
              <a:latin typeface="Times New Roman" pitchFamily="18" charset="0"/>
              <a:cs typeface="Times New Roman" pitchFamily="18" charset="0"/>
            </a:rPr>
            <a:t>услышанных в </a:t>
          </a:r>
          <a:r>
            <a:rPr lang="ru-RU" sz="1800" b="1" dirty="0" smtClean="0">
              <a:latin typeface="Times New Roman" pitchFamily="18" charset="0"/>
              <a:cs typeface="Times New Roman" pitchFamily="18" charset="0"/>
            </a:rPr>
            <a:t>аудиозаписи </a:t>
          </a:r>
          <a:r>
            <a:rPr lang="ru-RU" sz="1800" dirty="0" smtClean="0">
              <a:latin typeface="Times New Roman" pitchFamily="18" charset="0"/>
              <a:cs typeface="Times New Roman" pitchFamily="18" charset="0"/>
            </a:rPr>
            <a:t>вопросов телефонного опроса. </a:t>
          </a:r>
        </a:p>
      </dgm:t>
    </dgm:pt>
    <dgm:pt modelId="{D4306BC1-77BB-4D36-8657-2809AE0276AC}" type="parTrans" cxnId="{C2FC99E6-0F53-473D-ADE7-C098DD5EF6F8}">
      <dgm:prSet/>
      <dgm:spPr/>
      <dgm:t>
        <a:bodyPr/>
        <a:lstStyle/>
        <a:p>
          <a:endParaRPr lang="ru-RU"/>
        </a:p>
      </dgm:t>
    </dgm:pt>
    <dgm:pt modelId="{B8D8843D-90CA-423F-810C-61CA3ABF0458}" type="sibTrans" cxnId="{C2FC99E6-0F53-473D-ADE7-C098DD5EF6F8}">
      <dgm:prSet/>
      <dgm:spPr/>
      <dgm:t>
        <a:bodyPr/>
        <a:lstStyle/>
        <a:p>
          <a:endParaRPr lang="ru-RU"/>
        </a:p>
      </dgm:t>
    </dgm:pt>
    <dgm:pt modelId="{177F0F79-F47D-4308-9C62-3B69FED21B92}">
      <dgm:prSet custT="1"/>
      <dgm:spPr/>
      <dgm:t>
        <a:bodyPr/>
        <a:lstStyle/>
        <a:p>
          <a:r>
            <a:rPr lang="ru-RU" sz="2000" dirty="0" smtClean="0">
              <a:latin typeface="Times New Roman" pitchFamily="18" charset="0"/>
              <a:cs typeface="Times New Roman" pitchFamily="18" charset="0"/>
            </a:rPr>
            <a:t>тематическое монологическое высказывание с вербальной опорой в тексте задания</a:t>
          </a:r>
        </a:p>
        <a:p>
          <a:r>
            <a:rPr lang="ru-RU" sz="2000" dirty="0" smtClean="0">
              <a:latin typeface="Times New Roman" pitchFamily="18" charset="0"/>
              <a:cs typeface="Times New Roman" pitchFamily="18" charset="0"/>
            </a:rPr>
            <a:t>Время на подготовку – 1,5 минуты</a:t>
          </a:r>
          <a:r>
            <a:rPr lang="ru-RU" sz="1800" dirty="0" smtClean="0">
              <a:latin typeface="Times New Roman" pitchFamily="18" charset="0"/>
              <a:cs typeface="Times New Roman" pitchFamily="18" charset="0"/>
            </a:rPr>
            <a:t>.   </a:t>
          </a:r>
          <a:endParaRPr lang="ru-RU" sz="1800" dirty="0">
            <a:latin typeface="Times New Roman" pitchFamily="18" charset="0"/>
            <a:cs typeface="Times New Roman" pitchFamily="18" charset="0"/>
          </a:endParaRPr>
        </a:p>
      </dgm:t>
    </dgm:pt>
    <dgm:pt modelId="{8AA1F9B6-6D23-4121-A1B2-6ADA314FDBE7}" type="parTrans" cxnId="{CC197425-7DA9-436B-9D94-741045899592}">
      <dgm:prSet/>
      <dgm:spPr/>
      <dgm:t>
        <a:bodyPr/>
        <a:lstStyle/>
        <a:p>
          <a:endParaRPr lang="ru-RU"/>
        </a:p>
      </dgm:t>
    </dgm:pt>
    <dgm:pt modelId="{BA56E41B-7D92-4EFA-AF52-752D08CB622B}" type="sibTrans" cxnId="{CC197425-7DA9-436B-9D94-741045899592}">
      <dgm:prSet/>
      <dgm:spPr/>
      <dgm:t>
        <a:bodyPr/>
        <a:lstStyle/>
        <a:p>
          <a:endParaRPr lang="ru-RU"/>
        </a:p>
      </dgm:t>
    </dgm:pt>
    <dgm:pt modelId="{603DC744-149C-4655-81B8-58A002ADA55C}" type="pres">
      <dgm:prSet presAssocID="{E5D771CA-70B4-403B-9658-9F5439C7A90B}" presName="Name0" presStyleCnt="0">
        <dgm:presLayoutVars>
          <dgm:dir/>
          <dgm:resizeHandles val="exact"/>
        </dgm:presLayoutVars>
      </dgm:prSet>
      <dgm:spPr/>
      <dgm:t>
        <a:bodyPr/>
        <a:lstStyle/>
        <a:p>
          <a:endParaRPr lang="ru-RU"/>
        </a:p>
      </dgm:t>
    </dgm:pt>
    <dgm:pt modelId="{ACAC2554-9638-4049-90E0-CD2FC619EE5D}" type="pres">
      <dgm:prSet presAssocID="{FF93AE6E-F3C1-4557-A853-966F9E4B7780}" presName="node" presStyleLbl="node1" presStyleIdx="0" presStyleCnt="3">
        <dgm:presLayoutVars>
          <dgm:bulletEnabled val="1"/>
        </dgm:presLayoutVars>
      </dgm:prSet>
      <dgm:spPr/>
      <dgm:t>
        <a:bodyPr/>
        <a:lstStyle/>
        <a:p>
          <a:endParaRPr lang="ru-RU"/>
        </a:p>
      </dgm:t>
    </dgm:pt>
    <dgm:pt modelId="{9D0842D9-F0BD-41E1-AD30-2811325AF450}" type="pres">
      <dgm:prSet presAssocID="{BB15524B-3491-4B42-B481-533B19F81FF8}" presName="sibTrans" presStyleCnt="0"/>
      <dgm:spPr/>
      <dgm:t>
        <a:bodyPr/>
        <a:lstStyle/>
        <a:p>
          <a:endParaRPr lang="ru-RU"/>
        </a:p>
      </dgm:t>
    </dgm:pt>
    <dgm:pt modelId="{A27C53EB-EB59-45F2-BD8E-9BA4BF55B71B}" type="pres">
      <dgm:prSet presAssocID="{CA20A5C3-7A76-4566-A220-37A227449411}" presName="node" presStyleLbl="node1" presStyleIdx="1" presStyleCnt="3">
        <dgm:presLayoutVars>
          <dgm:bulletEnabled val="1"/>
        </dgm:presLayoutVars>
      </dgm:prSet>
      <dgm:spPr/>
      <dgm:t>
        <a:bodyPr/>
        <a:lstStyle/>
        <a:p>
          <a:endParaRPr lang="ru-RU"/>
        </a:p>
      </dgm:t>
    </dgm:pt>
    <dgm:pt modelId="{B32F56FF-7149-406D-BFAC-F097D6F9BEBF}" type="pres">
      <dgm:prSet presAssocID="{B8D8843D-90CA-423F-810C-61CA3ABF0458}" presName="sibTrans" presStyleCnt="0"/>
      <dgm:spPr/>
      <dgm:t>
        <a:bodyPr/>
        <a:lstStyle/>
        <a:p>
          <a:endParaRPr lang="ru-RU"/>
        </a:p>
      </dgm:t>
    </dgm:pt>
    <dgm:pt modelId="{0F39C3DB-1A8D-4038-8FDB-A2305DEC6C57}" type="pres">
      <dgm:prSet presAssocID="{177F0F79-F47D-4308-9C62-3B69FED21B92}" presName="node" presStyleLbl="node1" presStyleIdx="2" presStyleCnt="3">
        <dgm:presLayoutVars>
          <dgm:bulletEnabled val="1"/>
        </dgm:presLayoutVars>
      </dgm:prSet>
      <dgm:spPr/>
      <dgm:t>
        <a:bodyPr/>
        <a:lstStyle/>
        <a:p>
          <a:endParaRPr lang="ru-RU"/>
        </a:p>
      </dgm:t>
    </dgm:pt>
  </dgm:ptLst>
  <dgm:cxnLst>
    <dgm:cxn modelId="{CC197425-7DA9-436B-9D94-741045899592}" srcId="{E5D771CA-70B4-403B-9658-9F5439C7A90B}" destId="{177F0F79-F47D-4308-9C62-3B69FED21B92}" srcOrd="2" destOrd="0" parTransId="{8AA1F9B6-6D23-4121-A1B2-6ADA314FDBE7}" sibTransId="{BA56E41B-7D92-4EFA-AF52-752D08CB622B}"/>
    <dgm:cxn modelId="{F1C4207A-0CAF-4858-89E6-DA9E4DFB531B}" srcId="{E5D771CA-70B4-403B-9658-9F5439C7A90B}" destId="{FF93AE6E-F3C1-4557-A853-966F9E4B7780}" srcOrd="0" destOrd="0" parTransId="{E9E82DD2-EFE8-46B7-8064-8458879A6235}" sibTransId="{BB15524B-3491-4B42-B481-533B19F81FF8}"/>
    <dgm:cxn modelId="{34638EB7-85BA-4E1E-A3B7-86B7D810F328}" type="presOf" srcId="{E5D771CA-70B4-403B-9658-9F5439C7A90B}" destId="{603DC744-149C-4655-81B8-58A002ADA55C}" srcOrd="0" destOrd="0" presId="urn:microsoft.com/office/officeart/2005/8/layout/hList6"/>
    <dgm:cxn modelId="{C2FC99E6-0F53-473D-ADE7-C098DD5EF6F8}" srcId="{E5D771CA-70B4-403B-9658-9F5439C7A90B}" destId="{CA20A5C3-7A76-4566-A220-37A227449411}" srcOrd="1" destOrd="0" parTransId="{D4306BC1-77BB-4D36-8657-2809AE0276AC}" sibTransId="{B8D8843D-90CA-423F-810C-61CA3ABF0458}"/>
    <dgm:cxn modelId="{5C330AA2-9B01-4857-84FF-BF76830D1850}" type="presOf" srcId="{CA20A5C3-7A76-4566-A220-37A227449411}" destId="{A27C53EB-EB59-45F2-BD8E-9BA4BF55B71B}" srcOrd="0" destOrd="0" presId="urn:microsoft.com/office/officeart/2005/8/layout/hList6"/>
    <dgm:cxn modelId="{5D24F871-33B2-4890-B280-1ACB94D33244}" type="presOf" srcId="{177F0F79-F47D-4308-9C62-3B69FED21B92}" destId="{0F39C3DB-1A8D-4038-8FDB-A2305DEC6C57}" srcOrd="0" destOrd="0" presId="urn:microsoft.com/office/officeart/2005/8/layout/hList6"/>
    <dgm:cxn modelId="{A86E4E04-B5DD-426D-961A-4AEDBD6865DB}" type="presOf" srcId="{FF93AE6E-F3C1-4557-A853-966F9E4B7780}" destId="{ACAC2554-9638-4049-90E0-CD2FC619EE5D}" srcOrd="0" destOrd="0" presId="urn:microsoft.com/office/officeart/2005/8/layout/hList6"/>
    <dgm:cxn modelId="{514DDC79-C99A-4E40-8A9D-F9BA95296E89}" type="presParOf" srcId="{603DC744-149C-4655-81B8-58A002ADA55C}" destId="{ACAC2554-9638-4049-90E0-CD2FC619EE5D}" srcOrd="0" destOrd="0" presId="urn:microsoft.com/office/officeart/2005/8/layout/hList6"/>
    <dgm:cxn modelId="{23056911-6369-4524-A39F-921AD8105B86}" type="presParOf" srcId="{603DC744-149C-4655-81B8-58A002ADA55C}" destId="{9D0842D9-F0BD-41E1-AD30-2811325AF450}" srcOrd="1" destOrd="0" presId="urn:microsoft.com/office/officeart/2005/8/layout/hList6"/>
    <dgm:cxn modelId="{F3181DFC-4329-45D1-8599-16C2CB1674C3}" type="presParOf" srcId="{603DC744-149C-4655-81B8-58A002ADA55C}" destId="{A27C53EB-EB59-45F2-BD8E-9BA4BF55B71B}" srcOrd="2" destOrd="0" presId="urn:microsoft.com/office/officeart/2005/8/layout/hList6"/>
    <dgm:cxn modelId="{53D56EA4-BB56-4965-B404-DBB5BA6B31FA}" type="presParOf" srcId="{603DC744-149C-4655-81B8-58A002ADA55C}" destId="{B32F56FF-7149-406D-BFAC-F097D6F9BEBF}" srcOrd="3" destOrd="0" presId="urn:microsoft.com/office/officeart/2005/8/layout/hList6"/>
    <dgm:cxn modelId="{24FD52FF-EB80-4FE6-90BD-A2EFEB7F0B9D}" type="presParOf" srcId="{603DC744-149C-4655-81B8-58A002ADA55C}" destId="{0F39C3DB-1A8D-4038-8FDB-A2305DEC6C57}" srcOrd="4" destOrd="0" presId="urn:microsoft.com/office/officeart/2005/8/layout/hList6"/>
  </dgm:cxnLst>
  <dgm:bg/>
  <dgm:whole/>
</dgm:dataModel>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B106E36-FD25-4E2D-B0AA-010F637433A0}" type="datetimeFigureOut">
              <a:rPr lang="ru-RU" smtClean="0"/>
              <a:pPr/>
              <a:t>13.03.2016</a:t>
            </a:fld>
            <a:endParaRPr lang="ru-RU" dirty="0"/>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dirty="0"/>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13.03.2016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13.03.2016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13.03.2016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13.03.2016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13.03.2016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5B106E36-FD25-4E2D-B0AA-010F637433A0}" type="datetimeFigureOut">
              <a:rPr lang="ru-RU" smtClean="0"/>
              <a:pPr/>
              <a:t>13.03.2016</a:t>
            </a:fld>
            <a:endParaRPr lang="ru-RU" dirty="0"/>
          </a:p>
        </p:txBody>
      </p:sp>
      <p:sp>
        <p:nvSpPr>
          <p:cNvPr id="27" name="Номер слайда 26"/>
          <p:cNvSpPr>
            <a:spLocks noGrp="1"/>
          </p:cNvSpPr>
          <p:nvPr>
            <p:ph type="sldNum" sz="quarter" idx="11"/>
          </p:nvPr>
        </p:nvSpPr>
        <p:spPr/>
        <p:txBody>
          <a:bodyPr rtlCol="0"/>
          <a:lstStyle/>
          <a:p>
            <a:fld id="{725C68B6-61C2-468F-89AB-4B9F7531AA68}" type="slidenum">
              <a:rPr lang="ru-RU" smtClean="0"/>
              <a:pPr/>
              <a:t>‹#›</a:t>
            </a:fld>
            <a:endParaRPr lang="ru-RU" dirty="0"/>
          </a:p>
        </p:txBody>
      </p:sp>
      <p:sp>
        <p:nvSpPr>
          <p:cNvPr id="28" name="Нижний колонтитул 27"/>
          <p:cNvSpPr>
            <a:spLocks noGrp="1"/>
          </p:cNvSpPr>
          <p:nvPr>
            <p:ph type="ftr" sz="quarter" idx="12"/>
          </p:nvPr>
        </p:nvSpPr>
        <p:spPr/>
        <p:txBody>
          <a:bodyPr rtlCol="0"/>
          <a:lstStyle/>
          <a:p>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B106E36-FD25-4E2D-B0AA-010F637433A0}" type="datetimeFigureOut">
              <a:rPr lang="ru-RU" smtClean="0"/>
              <a:pPr/>
              <a:t>13.03.2016</a:t>
            </a:fld>
            <a:endParaRPr lang="ru-RU" dirty="0"/>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dirty="0"/>
          </a:p>
        </p:txBody>
      </p:sp>
      <p:sp>
        <p:nvSpPr>
          <p:cNvPr id="5" name="Номер слайда 4"/>
          <p:cNvSpPr>
            <a:spLocks noGrp="1"/>
          </p:cNvSpPr>
          <p:nvPr>
            <p:ph type="sldNum" sz="quarter" idx="12"/>
          </p:nvPr>
        </p:nvSpPr>
        <p:spPr>
          <a:xfrm>
            <a:off x="8174736" y="2272"/>
            <a:ext cx="762000" cy="365760"/>
          </a:xfrm>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13.03.2016</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13.03.2016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13.03.2016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106E36-FD25-4E2D-B0AA-010F637433A0}" type="datetimeFigureOut">
              <a:rPr lang="ru-RU" smtClean="0"/>
              <a:pPr/>
              <a:t>13.03.2016</a:t>
            </a:fld>
            <a:endParaRPr lang="ru-RU" dirty="0"/>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dirty="0"/>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1040;&#1071;-9_&#1050;&#1054;&#1044;&#1048;&#1060;%202016.pdf" TargetMode="External"/><Relationship Id="rId7" Type="http://schemas.openxmlformats.org/officeDocument/2006/relationships/image" Target="../media/image10.png"/><Relationship Id="rId2" Type="http://schemas.openxmlformats.org/officeDocument/2006/relationships/hyperlink" Target="&#1048;&#1085;&#1071;-9_&#1057;&#1055;&#1045;&#1062;&#1048;&#1060;%202016.pdf" TargetMode="External"/><Relationship Id="rId1" Type="http://schemas.openxmlformats.org/officeDocument/2006/relationships/slideLayout" Target="../slideLayouts/slideLayout2.xml"/><Relationship Id="rId6" Type="http://schemas.openxmlformats.org/officeDocument/2006/relationships/hyperlink" Target="&#1075;&#1074;&#1101;.pdf" TargetMode="External"/><Relationship Id="rId5" Type="http://schemas.openxmlformats.org/officeDocument/2006/relationships/hyperlink" Target="&#1071;&#1040;_9_&#1044;&#1045;&#1052;&#1054;%202016_&#1059;&#1063;.pdf" TargetMode="External"/><Relationship Id="rId4" Type="http://schemas.openxmlformats.org/officeDocument/2006/relationships/hyperlink" Target="&#1071;&#1040;_9_&#1044;&#1045;&#1052;&#1054;%202016_&#1055;&#1063;.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1082;&#1088;&#1080;&#1090;&#1077;&#1088;&#1080;&#1080;%20&#1086;&#1094;&#1077;&#1085;&#1080;&#1074;&#1072;&#1085;&#1080;&#1103;%20&#1087;&#1080;&#1089;&#1100;&#1084;&#1086;.doc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1087;&#1088;&#1072;&#1082;&#1090;&#1080;&#1082;&#1091;&#1084;.doc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English%20OGE%20Speaking%20Demo.mp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ctrTitle"/>
          </p:nvPr>
        </p:nvSpPr>
        <p:spPr>
          <a:xfrm>
            <a:off x="457200" y="3071810"/>
            <a:ext cx="8458200" cy="800102"/>
          </a:xfrm>
        </p:spPr>
        <p:style>
          <a:lnRef idx="1">
            <a:schemeClr val="accent6"/>
          </a:lnRef>
          <a:fillRef idx="2">
            <a:schemeClr val="accent6"/>
          </a:fillRef>
          <a:effectRef idx="1">
            <a:schemeClr val="accent6"/>
          </a:effectRef>
          <a:fontRef idx="minor">
            <a:schemeClr val="dk1"/>
          </a:fontRef>
        </p:style>
        <p:txBody>
          <a:bodyPr/>
          <a:lstStyle/>
          <a:p>
            <a:r>
              <a:rPr lang="ru-RU" b="1" dirty="0" smtClean="0">
                <a:solidFill>
                  <a:schemeClr val="accent6">
                    <a:lumMod val="50000"/>
                  </a:schemeClr>
                </a:solidFill>
                <a:latin typeface="Times New Roman" pitchFamily="18" charset="0"/>
                <a:cs typeface="Times New Roman" pitchFamily="18" charset="0"/>
              </a:rPr>
              <a:t>Подготовка экспертов ОГЭ</a:t>
            </a:r>
            <a:endParaRPr lang="ru-RU" b="1" dirty="0">
              <a:solidFill>
                <a:schemeClr val="accent6">
                  <a:lumMod val="50000"/>
                </a:schemeClr>
              </a:solidFill>
              <a:latin typeface="Times New Roman" pitchFamily="18" charset="0"/>
              <a:cs typeface="Times New Roman" pitchFamily="18" charset="0"/>
            </a:endParaRPr>
          </a:p>
        </p:txBody>
      </p:sp>
      <p:sp>
        <p:nvSpPr>
          <p:cNvPr id="8" name="Подзаголовок 7"/>
          <p:cNvSpPr>
            <a:spLocks noGrp="1"/>
          </p:cNvSpPr>
          <p:nvPr>
            <p:ph type="subTitle" idx="1"/>
          </p:nvPr>
        </p:nvSpPr>
        <p:spPr>
          <a:xfrm>
            <a:off x="3286116" y="4714884"/>
            <a:ext cx="5595942" cy="1752600"/>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ru-RU" sz="2800" b="1" dirty="0" err="1" smtClean="0">
                <a:solidFill>
                  <a:schemeClr val="accent6">
                    <a:lumMod val="50000"/>
                  </a:schemeClr>
                </a:solidFill>
                <a:latin typeface="Times New Roman" pitchFamily="18" charset="0"/>
                <a:cs typeface="Times New Roman" pitchFamily="18" charset="0"/>
              </a:rPr>
              <a:t>Долгопольская</a:t>
            </a:r>
            <a:r>
              <a:rPr lang="ru-RU" sz="2800" b="1" dirty="0" smtClean="0">
                <a:solidFill>
                  <a:schemeClr val="accent6">
                    <a:lumMod val="50000"/>
                  </a:schemeClr>
                </a:solidFill>
                <a:latin typeface="Times New Roman" pitchFamily="18" charset="0"/>
                <a:cs typeface="Times New Roman" pitchFamily="18" charset="0"/>
              </a:rPr>
              <a:t> И.Б., </a:t>
            </a:r>
          </a:p>
          <a:p>
            <a:r>
              <a:rPr lang="ru-RU" sz="2800" b="1" dirty="0" smtClean="0">
                <a:solidFill>
                  <a:schemeClr val="accent6">
                    <a:lumMod val="50000"/>
                  </a:schemeClr>
                </a:solidFill>
                <a:latin typeface="Times New Roman" pitchFamily="18" charset="0"/>
                <a:cs typeface="Times New Roman" pitchFamily="18" charset="0"/>
              </a:rPr>
              <a:t>доцент кафедры филологии и искусства РО РИПК и ППРО</a:t>
            </a:r>
            <a:endParaRPr lang="ru-RU" sz="2800" b="1" dirty="0">
              <a:solidFill>
                <a:schemeClr val="accent6">
                  <a:lumMod val="50000"/>
                </a:schemeClr>
              </a:solidFill>
              <a:latin typeface="Times New Roman" pitchFamily="18" charset="0"/>
              <a:cs typeface="Times New Roman" pitchFamily="18" charset="0"/>
            </a:endParaRPr>
          </a:p>
        </p:txBody>
      </p:sp>
      <p:sp>
        <p:nvSpPr>
          <p:cNvPr id="111618" name="AutoShape 2" descr="C:\Users\tutor\Desktop\%D0%BF%D1%80%D0%B5%D0%B7%D0%B5%D0%BD%D1%82.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 name="Picture 2"/>
          <p:cNvPicPr>
            <a:picLocks noChangeAspect="1" noChangeArrowheads="1"/>
          </p:cNvPicPr>
          <p:nvPr/>
        </p:nvPicPr>
        <p:blipFill>
          <a:blip r:embed="rId2"/>
          <a:srcRect/>
          <a:stretch>
            <a:fillRect/>
          </a:stretch>
        </p:blipFill>
        <p:spPr bwMode="auto">
          <a:xfrm>
            <a:off x="571472" y="571480"/>
            <a:ext cx="2301256" cy="20002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56"/>
            <a:ext cx="8229600" cy="1066800"/>
          </a:xfrm>
        </p:spPr>
        <p:style>
          <a:lnRef idx="1">
            <a:schemeClr val="accent6"/>
          </a:lnRef>
          <a:fillRef idx="2">
            <a:schemeClr val="accent6"/>
          </a:fillRef>
          <a:effectRef idx="1">
            <a:schemeClr val="accent6"/>
          </a:effectRef>
          <a:fontRef idx="minor">
            <a:schemeClr val="dk1"/>
          </a:fontRef>
        </p:style>
        <p:txBody>
          <a:bodyPr/>
          <a:lstStyle/>
          <a:p>
            <a:pPr algn="ctr"/>
            <a:r>
              <a:rPr lang="ru-RU" altLang="ru-RU" b="1" dirty="0" smtClean="0">
                <a:solidFill>
                  <a:schemeClr val="accent5">
                    <a:lumMod val="50000"/>
                  </a:schemeClr>
                </a:solidFill>
                <a:latin typeface="Times New Roman" pitchFamily="18" charset="0"/>
                <a:cs typeface="Times New Roman" pitchFamily="18" charset="0"/>
              </a:rPr>
              <a:t>Сроки проведения</a:t>
            </a:r>
            <a:endParaRPr lang="ru-RU" b="1" dirty="0">
              <a:solidFill>
                <a:schemeClr val="accent5">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28596" y="1643050"/>
            <a:ext cx="8229600" cy="4325112"/>
          </a:xfrm>
        </p:spPr>
        <p:txBody>
          <a:bodyPr>
            <a:normAutofit lnSpcReduction="10000"/>
          </a:bodyPr>
          <a:lstStyle/>
          <a:p>
            <a:pPr algn="ctr">
              <a:buFontTx/>
              <a:buNone/>
            </a:pPr>
            <a:r>
              <a:rPr lang="ru-RU" altLang="ru-RU" sz="4000" b="1" u="sng" dirty="0" smtClean="0">
                <a:solidFill>
                  <a:schemeClr val="accent5">
                    <a:lumMod val="50000"/>
                  </a:schemeClr>
                </a:solidFill>
                <a:latin typeface="Times New Roman" pitchFamily="18" charset="0"/>
                <a:cs typeface="Times New Roman" pitchFamily="18" charset="0"/>
              </a:rPr>
              <a:t>Основной период:</a:t>
            </a:r>
          </a:p>
          <a:p>
            <a:pPr algn="ctr">
              <a:buFontTx/>
              <a:buNone/>
            </a:pPr>
            <a:r>
              <a:rPr lang="ru-RU" altLang="ru-RU" sz="4000" b="1" dirty="0" smtClean="0">
                <a:solidFill>
                  <a:schemeClr val="accent5">
                    <a:lumMod val="50000"/>
                  </a:schemeClr>
                </a:solidFill>
                <a:latin typeface="Times New Roman" pitchFamily="18" charset="0"/>
                <a:cs typeface="Times New Roman" pitchFamily="18" charset="0"/>
              </a:rPr>
              <a:t>28 мая (суббота) иностранные языки</a:t>
            </a:r>
          </a:p>
          <a:p>
            <a:pPr algn="ctr">
              <a:buFontTx/>
              <a:buNone/>
            </a:pPr>
            <a:r>
              <a:rPr lang="ru-RU" altLang="ru-RU" sz="4000" b="1" dirty="0" smtClean="0">
                <a:solidFill>
                  <a:schemeClr val="accent5">
                    <a:lumMod val="50000"/>
                  </a:schemeClr>
                </a:solidFill>
                <a:latin typeface="Times New Roman" pitchFamily="18" charset="0"/>
                <a:cs typeface="Times New Roman" pitchFamily="18" charset="0"/>
              </a:rPr>
              <a:t>(</a:t>
            </a:r>
            <a:r>
              <a:rPr lang="ru-RU" altLang="ru-RU" sz="4000" b="1" dirty="0" err="1" smtClean="0">
                <a:solidFill>
                  <a:schemeClr val="accent5">
                    <a:lumMod val="50000"/>
                  </a:schemeClr>
                </a:solidFill>
                <a:latin typeface="Times New Roman" pitchFamily="18" charset="0"/>
                <a:cs typeface="Times New Roman" pitchFamily="18" charset="0"/>
              </a:rPr>
              <a:t>письменая</a:t>
            </a:r>
            <a:r>
              <a:rPr lang="ru-RU" altLang="ru-RU" sz="4000" b="1" dirty="0" smtClean="0">
                <a:solidFill>
                  <a:schemeClr val="accent5">
                    <a:lumMod val="50000"/>
                  </a:schemeClr>
                </a:solidFill>
                <a:latin typeface="Times New Roman" pitchFamily="18" charset="0"/>
                <a:cs typeface="Times New Roman" pitchFamily="18" charset="0"/>
              </a:rPr>
              <a:t> часть, ГВЭ)</a:t>
            </a:r>
          </a:p>
          <a:p>
            <a:pPr algn="ctr">
              <a:buFontTx/>
              <a:buNone/>
            </a:pPr>
            <a:r>
              <a:rPr lang="ru-RU" altLang="ru-RU" sz="4000" b="1" dirty="0" smtClean="0">
                <a:solidFill>
                  <a:schemeClr val="accent5">
                    <a:lumMod val="50000"/>
                  </a:schemeClr>
                </a:solidFill>
                <a:latin typeface="Times New Roman" pitchFamily="18" charset="0"/>
                <a:cs typeface="Times New Roman" pitchFamily="18" charset="0"/>
              </a:rPr>
              <a:t>7 июня (вторник) иностранные языки </a:t>
            </a:r>
          </a:p>
          <a:p>
            <a:pPr algn="ctr">
              <a:buNone/>
            </a:pPr>
            <a:r>
              <a:rPr lang="ru-RU" sz="4000" b="1" dirty="0" smtClean="0">
                <a:solidFill>
                  <a:schemeClr val="accent5">
                    <a:lumMod val="50000"/>
                  </a:schemeClr>
                </a:solidFill>
                <a:latin typeface="Times New Roman" pitchFamily="18" charset="0"/>
                <a:cs typeface="Times New Roman" pitchFamily="18" charset="0"/>
              </a:rPr>
              <a:t>(устная часть)</a:t>
            </a:r>
            <a:endParaRPr lang="ru-RU" sz="4000" b="1" dirty="0">
              <a:solidFill>
                <a:schemeClr val="accent5">
                  <a:lumMod val="50000"/>
                </a:schemeClr>
              </a:solidFill>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srcRect/>
          <a:stretch>
            <a:fillRect/>
          </a:stretch>
        </p:blipFill>
        <p:spPr bwMode="auto">
          <a:xfrm>
            <a:off x="6786578" y="5715016"/>
            <a:ext cx="1995507" cy="9035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642918"/>
            <a:ext cx="8229600" cy="1066800"/>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ru-RU" b="1" dirty="0" smtClean="0">
                <a:solidFill>
                  <a:schemeClr val="accent6">
                    <a:lumMod val="50000"/>
                  </a:schemeClr>
                </a:solidFill>
                <a:latin typeface="Times New Roman" pitchFamily="18" charset="0"/>
                <a:cs typeface="Times New Roman" pitchFamily="18" charset="0"/>
              </a:rPr>
              <a:t>Документы ОГЭ</a:t>
            </a:r>
            <a:endParaRPr lang="ru-RU" b="1" dirty="0">
              <a:solidFill>
                <a:schemeClr val="accent6">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357158" y="1571612"/>
            <a:ext cx="8229600" cy="4325112"/>
          </a:xfrm>
        </p:spPr>
        <p:txBody>
          <a:bodyPr>
            <a:normAutofit/>
          </a:bodyPr>
          <a:lstStyle/>
          <a:p>
            <a:pPr algn="ctr"/>
            <a:endParaRPr lang="ru-RU" sz="3600" dirty="0" smtClean="0">
              <a:solidFill>
                <a:schemeClr val="accent6">
                  <a:lumMod val="50000"/>
                </a:schemeClr>
              </a:solidFill>
              <a:latin typeface="Times New Roman" pitchFamily="18" charset="0"/>
              <a:cs typeface="Times New Roman" pitchFamily="18" charset="0"/>
            </a:endParaRPr>
          </a:p>
          <a:p>
            <a:pPr algn="ctr"/>
            <a:r>
              <a:rPr lang="ru-RU" sz="3600" dirty="0" smtClean="0">
                <a:solidFill>
                  <a:schemeClr val="accent6">
                    <a:lumMod val="50000"/>
                  </a:schemeClr>
                </a:solidFill>
                <a:latin typeface="Times New Roman" pitchFamily="18" charset="0"/>
                <a:cs typeface="Times New Roman" pitchFamily="18" charset="0"/>
                <a:hlinkClick r:id="rId2" action="ppaction://hlinkfile"/>
              </a:rPr>
              <a:t>Спецификация</a:t>
            </a:r>
            <a:endParaRPr lang="ru-RU" sz="3600" dirty="0" smtClean="0">
              <a:solidFill>
                <a:schemeClr val="accent6">
                  <a:lumMod val="50000"/>
                </a:schemeClr>
              </a:solidFill>
              <a:latin typeface="Times New Roman" pitchFamily="18" charset="0"/>
              <a:cs typeface="Times New Roman" pitchFamily="18" charset="0"/>
            </a:endParaRPr>
          </a:p>
          <a:p>
            <a:pPr algn="ctr"/>
            <a:r>
              <a:rPr lang="ru-RU" sz="3600" dirty="0" smtClean="0">
                <a:solidFill>
                  <a:schemeClr val="accent6">
                    <a:lumMod val="50000"/>
                  </a:schemeClr>
                </a:solidFill>
                <a:latin typeface="Times New Roman" pitchFamily="18" charset="0"/>
                <a:cs typeface="Times New Roman" pitchFamily="18" charset="0"/>
                <a:hlinkClick r:id="rId3" action="ppaction://hlinkfile"/>
              </a:rPr>
              <a:t>Кодификатор</a:t>
            </a:r>
            <a:endParaRPr lang="ru-RU" sz="3600" dirty="0" smtClean="0">
              <a:solidFill>
                <a:schemeClr val="accent6">
                  <a:lumMod val="50000"/>
                </a:schemeClr>
              </a:solidFill>
              <a:latin typeface="Times New Roman" pitchFamily="18" charset="0"/>
              <a:cs typeface="Times New Roman" pitchFamily="18" charset="0"/>
            </a:endParaRPr>
          </a:p>
          <a:p>
            <a:pPr algn="ctr"/>
            <a:r>
              <a:rPr lang="ru-RU" sz="3600" dirty="0" smtClean="0">
                <a:solidFill>
                  <a:schemeClr val="accent6">
                    <a:lumMod val="50000"/>
                  </a:schemeClr>
                </a:solidFill>
                <a:latin typeface="Times New Roman" pitchFamily="18" charset="0"/>
                <a:cs typeface="Times New Roman" pitchFamily="18" charset="0"/>
                <a:hlinkClick r:id="rId4" action="ppaction://hlinkfile"/>
              </a:rPr>
              <a:t>Демоверсия</a:t>
            </a:r>
            <a:endParaRPr lang="ru-RU" sz="3600" dirty="0" smtClean="0">
              <a:solidFill>
                <a:schemeClr val="accent6">
                  <a:lumMod val="50000"/>
                </a:schemeClr>
              </a:solidFill>
              <a:latin typeface="Times New Roman" pitchFamily="18" charset="0"/>
              <a:cs typeface="Times New Roman" pitchFamily="18" charset="0"/>
            </a:endParaRPr>
          </a:p>
          <a:p>
            <a:pPr algn="ctr"/>
            <a:r>
              <a:rPr lang="ru-RU" sz="3600" dirty="0" smtClean="0">
                <a:solidFill>
                  <a:schemeClr val="accent6">
                    <a:lumMod val="50000"/>
                  </a:schemeClr>
                </a:solidFill>
                <a:latin typeface="Times New Roman" pitchFamily="18" charset="0"/>
                <a:cs typeface="Times New Roman" pitchFamily="18" charset="0"/>
                <a:hlinkClick r:id="rId5" action="ppaction://hlinkfile"/>
              </a:rPr>
              <a:t>Демоверсия УЧ</a:t>
            </a:r>
            <a:endParaRPr lang="ru-RU" sz="3600" dirty="0" smtClean="0">
              <a:solidFill>
                <a:schemeClr val="accent6">
                  <a:lumMod val="50000"/>
                </a:schemeClr>
              </a:solidFill>
              <a:latin typeface="Times New Roman" pitchFamily="18" charset="0"/>
              <a:cs typeface="Times New Roman" pitchFamily="18" charset="0"/>
            </a:endParaRPr>
          </a:p>
          <a:p>
            <a:pPr algn="ctr"/>
            <a:r>
              <a:rPr lang="ru-RU" sz="3600" dirty="0" smtClean="0">
                <a:solidFill>
                  <a:schemeClr val="accent6">
                    <a:lumMod val="50000"/>
                  </a:schemeClr>
                </a:solidFill>
                <a:latin typeface="Times New Roman" pitchFamily="18" charset="0"/>
                <a:cs typeface="Times New Roman" pitchFamily="18" charset="0"/>
                <a:hlinkClick r:id="rId6" action="ppaction://hlinkfile"/>
              </a:rPr>
              <a:t>Материалы ГВЭ</a:t>
            </a:r>
            <a:endParaRPr lang="ru-RU" sz="3600" dirty="0">
              <a:solidFill>
                <a:schemeClr val="accent6">
                  <a:lumMod val="50000"/>
                </a:schemeClr>
              </a:solidFill>
              <a:latin typeface="Times New Roman" pitchFamily="18" charset="0"/>
              <a:cs typeface="Times New Roman" pitchFamily="18" charset="0"/>
            </a:endParaRPr>
          </a:p>
        </p:txBody>
      </p:sp>
      <p:pic>
        <p:nvPicPr>
          <p:cNvPr id="4" name="Picture 3"/>
          <p:cNvPicPr>
            <a:picLocks noChangeAspect="1" noChangeArrowheads="1"/>
          </p:cNvPicPr>
          <p:nvPr/>
        </p:nvPicPr>
        <p:blipFill>
          <a:blip r:embed="rId7"/>
          <a:srcRect/>
          <a:stretch>
            <a:fillRect/>
          </a:stretch>
        </p:blipFill>
        <p:spPr bwMode="auto">
          <a:xfrm>
            <a:off x="5362576" y="5229225"/>
            <a:ext cx="2019546" cy="9144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785794"/>
            <a:ext cx="8229600" cy="1066800"/>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ru-RU" altLang="ru-RU" b="1" dirty="0" smtClean="0">
                <a:solidFill>
                  <a:schemeClr val="accent6">
                    <a:lumMod val="50000"/>
                  </a:schemeClr>
                </a:solidFill>
                <a:latin typeface="Times New Roman" pitchFamily="18" charset="0"/>
                <a:cs typeface="Times New Roman" pitchFamily="18" charset="0"/>
              </a:rPr>
              <a:t>Особенности проведения ГИА-9</a:t>
            </a:r>
            <a:endParaRPr lang="ru-RU" b="1" dirty="0">
              <a:solidFill>
                <a:schemeClr val="accent6">
                  <a:lumMod val="50000"/>
                </a:schemeClr>
              </a:solidFill>
            </a:endParaRPr>
          </a:p>
        </p:txBody>
      </p:sp>
      <p:sp>
        <p:nvSpPr>
          <p:cNvPr id="3" name="Содержимое 2"/>
          <p:cNvSpPr>
            <a:spLocks noGrp="1"/>
          </p:cNvSpPr>
          <p:nvPr>
            <p:ph idx="1"/>
          </p:nvPr>
        </p:nvSpPr>
        <p:spPr>
          <a:xfrm>
            <a:off x="428596" y="1857364"/>
            <a:ext cx="8229600" cy="4857784"/>
          </a:xfrm>
        </p:spPr>
        <p:txBody>
          <a:bodyPr>
            <a:normAutofit/>
          </a:bodyPr>
          <a:lstStyle/>
          <a:p>
            <a:pPr fontAlgn="base"/>
            <a:endParaRPr lang="ru-RU" b="1" dirty="0" smtClean="0"/>
          </a:p>
          <a:p>
            <a:pPr fontAlgn="base"/>
            <a:endParaRPr lang="ru-RU" b="1" dirty="0" smtClean="0"/>
          </a:p>
          <a:p>
            <a:pPr fontAlgn="base"/>
            <a:endParaRPr lang="ru-RU" b="1" dirty="0" smtClean="0"/>
          </a:p>
          <a:p>
            <a:pPr fontAlgn="base"/>
            <a:endParaRPr lang="ru-RU" b="1" dirty="0" smtClean="0"/>
          </a:p>
          <a:p>
            <a:pPr fontAlgn="base"/>
            <a:endParaRPr lang="ru-RU" b="1" dirty="0" smtClean="0"/>
          </a:p>
          <a:p>
            <a:pPr fontAlgn="base"/>
            <a:endParaRPr lang="ru-RU" dirty="0" smtClean="0"/>
          </a:p>
          <a:p>
            <a:pPr fontAlgn="base"/>
            <a:endParaRPr lang="ru-RU" dirty="0" smtClean="0"/>
          </a:p>
          <a:p>
            <a:pPr fontAlgn="base"/>
            <a:r>
              <a:rPr lang="ru-RU" b="1" dirty="0" smtClean="0"/>
              <a:t> </a:t>
            </a:r>
          </a:p>
          <a:p>
            <a:pPr fontAlgn="base"/>
            <a:r>
              <a:rPr lang="ru-RU" b="1" dirty="0" smtClean="0"/>
              <a:t> </a:t>
            </a:r>
          </a:p>
          <a:p>
            <a:pPr fontAlgn="base"/>
            <a:r>
              <a:rPr lang="ru-RU" b="1" dirty="0" smtClean="0"/>
              <a:t> </a:t>
            </a:r>
            <a:endParaRPr lang="ru-RU" dirty="0"/>
          </a:p>
        </p:txBody>
      </p:sp>
      <p:graphicFrame>
        <p:nvGraphicFramePr>
          <p:cNvPr id="4" name="Таблица 3"/>
          <p:cNvGraphicFramePr>
            <a:graphicFrameLocks noGrp="1"/>
          </p:cNvGraphicFramePr>
          <p:nvPr/>
        </p:nvGraphicFramePr>
        <p:xfrm>
          <a:off x="214282" y="1857364"/>
          <a:ext cx="8572560" cy="4572000"/>
        </p:xfrm>
        <a:graphic>
          <a:graphicData uri="http://schemas.openxmlformats.org/drawingml/2006/table">
            <a:tbl>
              <a:tblPr firstRow="1" bandRow="1">
                <a:tableStyleId>{93296810-A885-4BE3-A3E7-6D5BEEA58F35}</a:tableStyleId>
              </a:tblPr>
              <a:tblGrid>
                <a:gridCol w="1685204"/>
                <a:gridCol w="3672646"/>
                <a:gridCol w="3214710"/>
              </a:tblGrid>
              <a:tr h="539417">
                <a:tc>
                  <a:txBody>
                    <a:bodyPr/>
                    <a:lstStyle/>
                    <a:p>
                      <a:pPr algn="ctr"/>
                      <a:r>
                        <a:rPr lang="ru-RU" sz="1600" dirty="0" smtClean="0"/>
                        <a:t>Учебный предмет</a:t>
                      </a:r>
                      <a:endParaRPr lang="ru-RU" sz="1600" dirty="0">
                        <a:solidFill>
                          <a:schemeClr val="accent6">
                            <a:lumMod val="50000"/>
                          </a:schemeClr>
                        </a:solidFill>
                        <a:latin typeface="Times New Roman" pitchFamily="18" charset="0"/>
                        <a:cs typeface="Times New Roman" pitchFamily="18" charset="0"/>
                      </a:endParaRPr>
                    </a:p>
                  </a:txBody>
                  <a:tcPr/>
                </a:tc>
                <a:tc>
                  <a:txBody>
                    <a:bodyPr/>
                    <a:lstStyle/>
                    <a:p>
                      <a:pPr algn="ctr" fontAlgn="base"/>
                      <a:r>
                        <a:rPr lang="ru-RU" sz="1600" dirty="0" smtClean="0"/>
                        <a:t>Продолжительность</a:t>
                      </a:r>
                    </a:p>
                    <a:p>
                      <a:pPr algn="ctr" fontAlgn="base"/>
                      <a:r>
                        <a:rPr lang="ru-RU" sz="1600" dirty="0" smtClean="0"/>
                        <a:t>экзамена</a:t>
                      </a:r>
                    </a:p>
                    <a:p>
                      <a:pPr algn="ctr"/>
                      <a:endParaRPr lang="ru-RU" sz="1600" dirty="0">
                        <a:solidFill>
                          <a:schemeClr val="accent6">
                            <a:lumMod val="50000"/>
                          </a:schemeClr>
                        </a:solidFill>
                        <a:latin typeface="Times New Roman" pitchFamily="18" charset="0"/>
                        <a:cs typeface="Times New Roman" pitchFamily="18" charset="0"/>
                      </a:endParaRPr>
                    </a:p>
                  </a:txBody>
                  <a:tcPr/>
                </a:tc>
                <a:tc>
                  <a:txBody>
                    <a:bodyPr/>
                    <a:lstStyle/>
                    <a:p>
                      <a:pPr marL="0" marR="0" lvl="0" indent="20638" algn="ctr"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dirty="0" smtClean="0">
                          <a:ln>
                            <a:noFill/>
                          </a:ln>
                          <a:effectLst/>
                        </a:rPr>
                        <a:t>Разрешенные дополнительные </a:t>
                      </a:r>
                    </a:p>
                    <a:p>
                      <a:pPr marL="0" marR="0" lvl="0" indent="20638" algn="ctr"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dirty="0" smtClean="0">
                          <a:ln>
                            <a:noFill/>
                          </a:ln>
                          <a:effectLst/>
                        </a:rPr>
                        <a:t>материалы и оборудование</a:t>
                      </a:r>
                    </a:p>
                    <a:p>
                      <a:endParaRPr lang="ru-RU" sz="1600" dirty="0">
                        <a:solidFill>
                          <a:schemeClr val="accent6">
                            <a:lumMod val="50000"/>
                          </a:schemeClr>
                        </a:solidFill>
                        <a:latin typeface="Times New Roman" pitchFamily="18" charset="0"/>
                        <a:cs typeface="Times New Roman" pitchFamily="18" charset="0"/>
                      </a:endParaRPr>
                    </a:p>
                  </a:txBody>
                  <a:tcPr/>
                </a:tc>
              </a:tr>
              <a:tr h="1818037">
                <a:tc>
                  <a:txBody>
                    <a:bodyPr/>
                    <a:lstStyle/>
                    <a:p>
                      <a:r>
                        <a:rPr lang="ru-RU" sz="1600" dirty="0" smtClean="0"/>
                        <a:t>Иностранный язык</a:t>
                      </a:r>
                      <a:endParaRPr lang="ru-RU" sz="1600" dirty="0">
                        <a:solidFill>
                          <a:schemeClr val="accent6">
                            <a:lumMod val="50000"/>
                          </a:schemeClr>
                        </a:solidFill>
                        <a:latin typeface="Times New Roman" pitchFamily="18" charset="0"/>
                        <a:cs typeface="Times New Roman" pitchFamily="18" charset="0"/>
                      </a:endParaRPr>
                    </a:p>
                  </a:txBody>
                  <a:tcPr/>
                </a:tc>
                <a:tc>
                  <a:txBody>
                    <a:bodyPr/>
                    <a:lstStyle/>
                    <a:p>
                      <a:pPr fontAlgn="base"/>
                      <a:r>
                        <a:rPr lang="ru-RU" sz="1600" dirty="0" smtClean="0"/>
                        <a:t>120 минут </a:t>
                      </a:r>
                    </a:p>
                    <a:p>
                      <a:pPr fontAlgn="base"/>
                      <a:r>
                        <a:rPr lang="ru-RU" sz="1600" dirty="0" smtClean="0"/>
                        <a:t> (2 часа на выполнение письменной </a:t>
                      </a:r>
                    </a:p>
                    <a:p>
                      <a:pPr fontAlgn="base"/>
                      <a:r>
                        <a:rPr lang="ru-RU" sz="1600" dirty="0" smtClean="0"/>
                        <a:t>части работы) + 15 минут</a:t>
                      </a:r>
                    </a:p>
                    <a:p>
                      <a:pPr fontAlgn="base"/>
                      <a:r>
                        <a:rPr lang="ru-RU" sz="1600" dirty="0" smtClean="0"/>
                        <a:t>(на устный ответ).</a:t>
                      </a:r>
                    </a:p>
                    <a:p>
                      <a:pPr fontAlgn="base"/>
                      <a:r>
                        <a:rPr lang="ru-RU" sz="1600" dirty="0" smtClean="0"/>
                        <a:t>Общее время на проведение экзамена </a:t>
                      </a:r>
                    </a:p>
                    <a:p>
                      <a:pPr fontAlgn="base"/>
                      <a:r>
                        <a:rPr lang="ru-RU" sz="1600" dirty="0" smtClean="0"/>
                        <a:t>не должно превышать 360 минут</a:t>
                      </a:r>
                    </a:p>
                    <a:p>
                      <a:pPr fontAlgn="base"/>
                      <a:r>
                        <a:rPr lang="ru-RU" sz="1600" dirty="0" smtClean="0"/>
                        <a:t>(6 часов)</a:t>
                      </a:r>
                      <a:endParaRPr lang="ru-RU" sz="1600" dirty="0" smtClean="0">
                        <a:solidFill>
                          <a:schemeClr val="accent6">
                            <a:lumMod val="50000"/>
                          </a:schemeClr>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t>В аудитории для проведения письменной части экзамена необходимо установить --звуковоспроизводящее устройство (компьютер с колонками), обеспечивающее качественное воспроизведение аудиозаписи в формате МР3.</a:t>
                      </a:r>
                    </a:p>
                    <a:p>
                      <a:pPr fontAlgn="base"/>
                      <a:r>
                        <a:rPr lang="ru-RU" sz="1600" dirty="0" smtClean="0"/>
                        <a:t>- Инструкция по правилам безопасности (для каждой аудитории);</a:t>
                      </a:r>
                    </a:p>
                    <a:p>
                      <a:pPr fontAlgn="base"/>
                      <a:r>
                        <a:rPr lang="ru-RU" sz="1600" dirty="0" smtClean="0"/>
                        <a:t>- Компьютер</a:t>
                      </a:r>
                    </a:p>
                    <a:p>
                      <a:endParaRPr lang="ru-RU" sz="1600" dirty="0">
                        <a:solidFill>
                          <a:schemeClr val="accent6">
                            <a:lumMod val="50000"/>
                          </a:schemeClr>
                        </a:solidFill>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algn="ctr"/>
            <a:r>
              <a:rPr lang="ru-RU" b="1" dirty="0" smtClean="0">
                <a:solidFill>
                  <a:schemeClr val="accent6">
                    <a:lumMod val="50000"/>
                  </a:schemeClr>
                </a:solidFill>
                <a:latin typeface="Times New Roman" pitchFamily="18" charset="0"/>
                <a:cs typeface="Times New Roman" pitchFamily="18" charset="0"/>
              </a:rPr>
              <a:t>Продолжительность ОГЭ</a:t>
            </a:r>
            <a:endParaRPr lang="ru-RU" b="1" dirty="0"/>
          </a:p>
        </p:txBody>
      </p:sp>
      <p:graphicFrame>
        <p:nvGraphicFramePr>
          <p:cNvPr id="4" name="Содержимое 3"/>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algn="ctr"/>
            <a:r>
              <a:rPr lang="ru-RU" b="1" dirty="0" smtClean="0">
                <a:solidFill>
                  <a:schemeClr val="accent6">
                    <a:lumMod val="50000"/>
                  </a:schemeClr>
                </a:solidFill>
                <a:latin typeface="Times New Roman" pitchFamily="18" charset="0"/>
                <a:cs typeface="Times New Roman" pitchFamily="18" charset="0"/>
              </a:rPr>
              <a:t>ПИСЬМЕННАЯ ЧАСТЬ</a:t>
            </a:r>
            <a:endParaRPr lang="ru-RU" b="1" dirty="0">
              <a:solidFill>
                <a:schemeClr val="accent6">
                  <a:lumMod val="50000"/>
                </a:schemeClr>
              </a:solidFill>
              <a:latin typeface="Times New Roman" pitchFamily="18" charset="0"/>
              <a:cs typeface="Times New Roman" pitchFamily="18" charset="0"/>
            </a:endParaRPr>
          </a:p>
        </p:txBody>
      </p:sp>
      <p:pic>
        <p:nvPicPr>
          <p:cNvPr id="4" name="Picture 2"/>
          <p:cNvPicPr>
            <a:picLocks noGrp="1" noChangeAspect="1" noChangeArrowheads="1"/>
          </p:cNvPicPr>
          <p:nvPr>
            <p:ph idx="1"/>
          </p:nvPr>
        </p:nvPicPr>
        <p:blipFill>
          <a:blip r:embed="rId2"/>
          <a:srcRect/>
          <a:stretch>
            <a:fillRect/>
          </a:stretch>
        </p:blipFill>
        <p:spPr bwMode="auto">
          <a:xfrm>
            <a:off x="4929190" y="2928934"/>
            <a:ext cx="3426249" cy="2743438"/>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500034" y="2285992"/>
            <a:ext cx="2225682" cy="3981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1495444"/>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ru-RU" sz="3600" dirty="0" smtClean="0">
                <a:solidFill>
                  <a:schemeClr val="accent5">
                    <a:lumMod val="50000"/>
                  </a:schemeClr>
                </a:solidFill>
                <a:latin typeface="Times New Roman" pitchFamily="18" charset="0"/>
                <a:cs typeface="Times New Roman" pitchFamily="18" charset="0"/>
              </a:rPr>
              <a:t/>
            </a:r>
            <a:br>
              <a:rPr lang="ru-RU" sz="3600" dirty="0" smtClean="0">
                <a:solidFill>
                  <a:schemeClr val="accent5">
                    <a:lumMod val="50000"/>
                  </a:schemeClr>
                </a:solidFill>
                <a:latin typeface="Times New Roman" pitchFamily="18" charset="0"/>
                <a:cs typeface="Times New Roman" pitchFamily="18" charset="0"/>
              </a:rPr>
            </a:br>
            <a:r>
              <a:rPr lang="ru-RU" b="1" dirty="0" smtClean="0">
                <a:solidFill>
                  <a:schemeClr val="accent5">
                    <a:lumMod val="50000"/>
                  </a:schemeClr>
                </a:solidFill>
                <a:latin typeface="Times New Roman" pitchFamily="18" charset="0"/>
                <a:cs typeface="Times New Roman" pitchFamily="18" charset="0"/>
              </a:rPr>
              <a:t>уровни</a:t>
            </a:r>
            <a:r>
              <a:rPr lang="ru-RU" dirty="0" smtClean="0">
                <a:solidFill>
                  <a:schemeClr val="accent5">
                    <a:lumMod val="50000"/>
                  </a:schemeClr>
                </a:solidFill>
                <a:latin typeface="Times New Roman" pitchFamily="18" charset="0"/>
                <a:cs typeface="Times New Roman" pitchFamily="18" charset="0"/>
              </a:rPr>
              <a:t> осуществления тестирования по английскому языку в средней общеобразовательной школе.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57200" y="2249424"/>
            <a:ext cx="7829576" cy="1322452"/>
          </a:xfrm>
        </p:spPr>
        <p:txBody>
          <a:bodyPr>
            <a:normAutofit fontScale="92500"/>
          </a:bodyPr>
          <a:lstStyle/>
          <a:p>
            <a:pPr>
              <a:buNone/>
            </a:pPr>
            <a:r>
              <a:rPr lang="ru-RU" dirty="0" smtClean="0">
                <a:solidFill>
                  <a:schemeClr val="accent5">
                    <a:lumMod val="50000"/>
                  </a:schemeClr>
                </a:solidFill>
                <a:latin typeface="Times New Roman" pitchFamily="18" charset="0"/>
                <a:cs typeface="Times New Roman" pitchFamily="18" charset="0"/>
              </a:rPr>
              <a:t>	система уровней «Общеевропейских компетенций» </a:t>
            </a:r>
          </a:p>
          <a:p>
            <a:pPr>
              <a:buNone/>
            </a:pPr>
            <a:r>
              <a:rPr lang="ru-RU" dirty="0" smtClean="0">
                <a:solidFill>
                  <a:schemeClr val="accent5">
                    <a:lumMod val="50000"/>
                  </a:schemeClr>
                </a:solidFill>
                <a:latin typeface="Times New Roman" pitchFamily="18" charset="0"/>
                <a:cs typeface="Times New Roman" pitchFamily="18" charset="0"/>
              </a:rPr>
              <a:t>   В соответствии с современными нормативными документами </a:t>
            </a:r>
          </a:p>
          <a:p>
            <a:pPr>
              <a:buNone/>
            </a:pPr>
            <a:endParaRPr lang="ru-RU" dirty="0" smtClean="0">
              <a:solidFill>
                <a:schemeClr val="accent5">
                  <a:lumMod val="50000"/>
                </a:schemeClr>
              </a:solidFill>
              <a:latin typeface="Times New Roman" pitchFamily="18" charset="0"/>
              <a:cs typeface="Times New Roman" pitchFamily="18" charset="0"/>
            </a:endParaRPr>
          </a:p>
          <a:p>
            <a:endParaRPr lang="ru-RU" dirty="0"/>
          </a:p>
        </p:txBody>
      </p:sp>
      <p:sp>
        <p:nvSpPr>
          <p:cNvPr id="4" name="TextBox 3"/>
          <p:cNvSpPr txBox="1"/>
          <p:nvPr/>
        </p:nvSpPr>
        <p:spPr>
          <a:xfrm>
            <a:off x="714348" y="3571876"/>
            <a:ext cx="7929618" cy="1384995"/>
          </a:xfrm>
          <a:prstGeom prst="rect">
            <a:avLst/>
          </a:prstGeom>
          <a:noFill/>
        </p:spPr>
        <p:txBody>
          <a:bodyPr wrap="square" rtlCol="0">
            <a:spAutoFit/>
          </a:bodyPr>
          <a:lstStyle/>
          <a:p>
            <a:r>
              <a:rPr lang="ru-RU" sz="2800" dirty="0" smtClean="0">
                <a:solidFill>
                  <a:schemeClr val="accent5">
                    <a:lumMod val="50000"/>
                  </a:schemeClr>
                </a:solidFill>
                <a:latin typeface="Times New Roman" pitchFamily="18" charset="0"/>
                <a:cs typeface="Times New Roman" pitchFamily="18" charset="0"/>
              </a:rPr>
              <a:t>выпускник </a:t>
            </a:r>
            <a:r>
              <a:rPr lang="en-US" sz="2800" b="1" dirty="0" smtClean="0">
                <a:solidFill>
                  <a:schemeClr val="accent5">
                    <a:lumMod val="50000"/>
                  </a:schemeClr>
                </a:solidFill>
                <a:latin typeface="Times New Roman" pitchFamily="18" charset="0"/>
                <a:cs typeface="Times New Roman" pitchFamily="18" charset="0"/>
              </a:rPr>
              <a:t>IX</a:t>
            </a:r>
            <a:r>
              <a:rPr lang="ru-RU" sz="2800" b="1" dirty="0" smtClean="0">
                <a:solidFill>
                  <a:schemeClr val="accent5">
                    <a:lumMod val="50000"/>
                  </a:schemeClr>
                </a:solidFill>
                <a:latin typeface="Times New Roman" pitchFamily="18" charset="0"/>
                <a:cs typeface="Times New Roman" pitchFamily="18" charset="0"/>
              </a:rPr>
              <a:t> класса </a:t>
            </a:r>
            <a:r>
              <a:rPr lang="ru-RU" sz="2800" dirty="0" smtClean="0">
                <a:solidFill>
                  <a:schemeClr val="accent5">
                    <a:lumMod val="50000"/>
                  </a:schemeClr>
                </a:solidFill>
                <a:latin typeface="Times New Roman" pitchFamily="18" charset="0"/>
                <a:cs typeface="Times New Roman" pitchFamily="18" charset="0"/>
              </a:rPr>
              <a:t>общеобразовательного учреждения должен в плане владения иностранным языком достичь уровня </a:t>
            </a:r>
            <a:r>
              <a:rPr lang="ru-RU" sz="2800" b="1" dirty="0" smtClean="0">
                <a:solidFill>
                  <a:schemeClr val="accent6">
                    <a:lumMod val="50000"/>
                  </a:schemeClr>
                </a:solidFill>
                <a:latin typeface="Times New Roman" pitchFamily="18" charset="0"/>
                <a:cs typeface="Times New Roman" pitchFamily="18" charset="0"/>
              </a:rPr>
              <a:t>А2; </a:t>
            </a:r>
          </a:p>
        </p:txBody>
      </p:sp>
      <p:sp>
        <p:nvSpPr>
          <p:cNvPr id="5" name="Прямоугольник 4"/>
          <p:cNvSpPr/>
          <p:nvPr/>
        </p:nvSpPr>
        <p:spPr>
          <a:xfrm>
            <a:off x="714348" y="4857760"/>
            <a:ext cx="7286676" cy="1815882"/>
          </a:xfrm>
          <a:prstGeom prst="rect">
            <a:avLst/>
          </a:prstGeom>
        </p:spPr>
        <p:txBody>
          <a:bodyPr wrap="square">
            <a:spAutoFit/>
          </a:bodyPr>
          <a:lstStyle/>
          <a:p>
            <a:r>
              <a:rPr lang="ru-RU" sz="2800" dirty="0" smtClean="0">
                <a:solidFill>
                  <a:schemeClr val="accent5">
                    <a:lumMod val="50000"/>
                  </a:schemeClr>
                </a:solidFill>
                <a:latin typeface="Times New Roman" pitchFamily="18" charset="0"/>
                <a:cs typeface="Times New Roman" pitchFamily="18" charset="0"/>
              </a:rPr>
              <a:t>выпускник </a:t>
            </a:r>
            <a:r>
              <a:rPr lang="en-US" sz="2800" b="1" dirty="0" smtClean="0">
                <a:solidFill>
                  <a:schemeClr val="accent5">
                    <a:lumMod val="50000"/>
                  </a:schemeClr>
                </a:solidFill>
                <a:latin typeface="Times New Roman" pitchFamily="18" charset="0"/>
                <a:cs typeface="Times New Roman" pitchFamily="18" charset="0"/>
              </a:rPr>
              <a:t>XI</a:t>
            </a:r>
            <a:r>
              <a:rPr lang="ru-RU" sz="2800" dirty="0" smtClean="0">
                <a:solidFill>
                  <a:schemeClr val="accent5">
                    <a:lumMod val="50000"/>
                  </a:schemeClr>
                </a:solidFill>
                <a:latin typeface="Times New Roman" pitchFamily="18" charset="0"/>
                <a:cs typeface="Times New Roman" pitchFamily="18" charset="0"/>
              </a:rPr>
              <a:t> класса общеобразовательного учреждения – уровня </a:t>
            </a:r>
            <a:r>
              <a:rPr lang="ru-RU" sz="2800" dirty="0" smtClean="0">
                <a:solidFill>
                  <a:schemeClr val="accent6">
                    <a:lumMod val="50000"/>
                  </a:schemeClr>
                </a:solidFill>
                <a:latin typeface="Times New Roman" pitchFamily="18" charset="0"/>
                <a:cs typeface="Times New Roman" pitchFamily="18" charset="0"/>
              </a:rPr>
              <a:t>В1</a:t>
            </a:r>
            <a:r>
              <a:rPr lang="ru-RU" sz="2800" dirty="0" smtClean="0">
                <a:solidFill>
                  <a:schemeClr val="accent5">
                    <a:lumMod val="50000"/>
                  </a:schemeClr>
                </a:solidFill>
                <a:latin typeface="Times New Roman" pitchFamily="18" charset="0"/>
                <a:cs typeface="Times New Roman" pitchFamily="18" charset="0"/>
              </a:rPr>
              <a:t> (если обучение в старших классах происходит на базовом уровне).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285720" y="2428868"/>
          <a:ext cx="8501122" cy="41449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1"/>
          <p:cNvSpPr>
            <a:spLocks noGrp="1"/>
          </p:cNvSpPr>
          <p:nvPr>
            <p:ph type="title"/>
          </p:nvPr>
        </p:nvSpPr>
        <p:spPr>
          <a:xfrm>
            <a:off x="457200" y="928670"/>
            <a:ext cx="8229600" cy="1571636"/>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ru-RU" sz="3600" dirty="0" smtClean="0">
                <a:solidFill>
                  <a:schemeClr val="accent5">
                    <a:lumMod val="50000"/>
                  </a:schemeClr>
                </a:solidFill>
                <a:latin typeface="Times New Roman" pitchFamily="18" charset="0"/>
                <a:cs typeface="Times New Roman" pitchFamily="18" charset="0"/>
              </a:rPr>
              <a:t/>
            </a:r>
            <a:br>
              <a:rPr lang="ru-RU" sz="3600" dirty="0" smtClean="0">
                <a:solidFill>
                  <a:schemeClr val="accent5">
                    <a:lumMod val="50000"/>
                  </a:schemeClr>
                </a:solidFill>
                <a:latin typeface="Times New Roman" pitchFamily="18" charset="0"/>
                <a:cs typeface="Times New Roman" pitchFamily="18" charset="0"/>
              </a:rPr>
            </a:br>
            <a:r>
              <a:rPr lang="ru-RU" b="1" dirty="0" smtClean="0">
                <a:solidFill>
                  <a:schemeClr val="accent5">
                    <a:lumMod val="50000"/>
                  </a:schemeClr>
                </a:solidFill>
                <a:latin typeface="Times New Roman" pitchFamily="18" charset="0"/>
                <a:cs typeface="Times New Roman" pitchFamily="18" charset="0"/>
              </a:rPr>
              <a:t>уровни</a:t>
            </a:r>
            <a:r>
              <a:rPr lang="ru-RU" dirty="0" smtClean="0">
                <a:solidFill>
                  <a:schemeClr val="accent5">
                    <a:lumMod val="50000"/>
                  </a:schemeClr>
                </a:solidFill>
                <a:latin typeface="Times New Roman" pitchFamily="18" charset="0"/>
                <a:cs typeface="Times New Roman" pitchFamily="18" charset="0"/>
              </a:rPr>
              <a:t> осуществления тестирования по английскому языку в средней общеобразовательной школе. </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56"/>
            <a:ext cx="8229600" cy="1571636"/>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ru-RU" b="1" dirty="0" smtClean="0">
                <a:solidFill>
                  <a:schemeClr val="accent6">
                    <a:lumMod val="50000"/>
                  </a:schemeClr>
                </a:solidFill>
                <a:latin typeface="Times New Roman" pitchFamily="18" charset="0"/>
                <a:cs typeface="Times New Roman" pitchFamily="18" charset="0"/>
              </a:rPr>
              <a:t>Уровни общеевропейских </a:t>
            </a:r>
            <a:r>
              <a:rPr lang="ru-RU" sz="4400" b="1" dirty="0" smtClean="0">
                <a:solidFill>
                  <a:schemeClr val="accent6">
                    <a:lumMod val="50000"/>
                  </a:schemeClr>
                </a:solidFill>
                <a:latin typeface="Times New Roman" pitchFamily="18" charset="0"/>
                <a:cs typeface="Times New Roman" pitchFamily="18" charset="0"/>
              </a:rPr>
              <a:t>компетенций</a:t>
            </a:r>
            <a:r>
              <a:rPr lang="ru-RU" b="1" dirty="0" smtClean="0">
                <a:solidFill>
                  <a:schemeClr val="accent6">
                    <a:lumMod val="50000"/>
                  </a:schemeClr>
                </a:solidFill>
                <a:latin typeface="Times New Roman" pitchFamily="18" charset="0"/>
                <a:cs typeface="Times New Roman" pitchFamily="18" charset="0"/>
              </a:rPr>
              <a:t> применительно к письменной речи</a:t>
            </a:r>
            <a:endParaRPr lang="ru-RU" b="1" dirty="0"/>
          </a:p>
        </p:txBody>
      </p:sp>
      <p:graphicFrame>
        <p:nvGraphicFramePr>
          <p:cNvPr id="4" name="Содержимое 3"/>
          <p:cNvGraphicFramePr>
            <a:graphicFrameLocks noGrp="1"/>
          </p:cNvGraphicFramePr>
          <p:nvPr>
            <p:ph idx="1"/>
          </p:nvPr>
        </p:nvGraphicFramePr>
        <p:xfrm>
          <a:off x="500034" y="242886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1495444"/>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ru-RU" altLang="ru-RU" sz="3600" b="1" dirty="0" smtClean="0">
                <a:solidFill>
                  <a:schemeClr val="accent5">
                    <a:lumMod val="50000"/>
                  </a:schemeClr>
                </a:solidFill>
                <a:latin typeface="Times New Roman" pitchFamily="18" charset="0"/>
                <a:cs typeface="Times New Roman" pitchFamily="18" charset="0"/>
              </a:rPr>
              <a:t>Интерпретация результатов выполнения экзаменационных работ для проведения в 2016 году(ОГЭ)</a:t>
            </a:r>
            <a:endParaRPr lang="ru-RU" sz="3600" b="1" dirty="0"/>
          </a:p>
        </p:txBody>
      </p:sp>
      <p:graphicFrame>
        <p:nvGraphicFramePr>
          <p:cNvPr id="4" name="Содержимое 3"/>
          <p:cNvGraphicFramePr>
            <a:graphicFrameLocks noGrp="1"/>
          </p:cNvGraphicFramePr>
          <p:nvPr>
            <p:ph idx="1"/>
          </p:nvPr>
        </p:nvGraphicFramePr>
        <p:xfrm>
          <a:off x="642910" y="4214818"/>
          <a:ext cx="8229600" cy="914400"/>
        </p:xfrm>
        <a:graphic>
          <a:graphicData uri="http://schemas.openxmlformats.org/drawingml/2006/table">
            <a:tbl>
              <a:tblPr firstRow="1" bandRow="1">
                <a:tableStyleId>{93296810-A885-4BE3-A3E7-6D5BEEA58F35}</a:tableStyleId>
              </a:tblPr>
              <a:tblGrid>
                <a:gridCol w="1928826"/>
                <a:gridCol w="1363014"/>
                <a:gridCol w="1645920"/>
                <a:gridCol w="1645920"/>
                <a:gridCol w="1645920"/>
              </a:tblGrid>
              <a:tr h="370840">
                <a:tc>
                  <a:txBody>
                    <a:bodyPr/>
                    <a:lstStyle/>
                    <a:p>
                      <a:endParaRPr lang="ru-RU" sz="2400" b="1" dirty="0">
                        <a:latin typeface="Times New Roman" pitchFamily="18" charset="0"/>
                        <a:cs typeface="Times New Roman" pitchFamily="18" charset="0"/>
                      </a:endParaRPr>
                    </a:p>
                  </a:txBody>
                  <a:tcPr/>
                </a:tc>
                <a:tc>
                  <a:txBody>
                    <a:bodyPr/>
                    <a:lstStyle/>
                    <a:p>
                      <a:r>
                        <a:rPr lang="ru-RU" altLang="ru-RU" sz="2400" b="1" dirty="0" smtClean="0">
                          <a:latin typeface="Times New Roman" pitchFamily="18" charset="0"/>
                          <a:cs typeface="Times New Roman" pitchFamily="18" charset="0"/>
                        </a:rPr>
                        <a:t>«2»</a:t>
                      </a:r>
                      <a:endParaRPr lang="ru-RU" sz="2400" b="1" dirty="0">
                        <a:latin typeface="Times New Roman" pitchFamily="18" charset="0"/>
                        <a:cs typeface="Times New Roman" pitchFamily="18" charset="0"/>
                      </a:endParaRPr>
                    </a:p>
                  </a:txBody>
                  <a:tcPr/>
                </a:tc>
                <a:tc>
                  <a:txBody>
                    <a:bodyPr/>
                    <a:lstStyle/>
                    <a:p>
                      <a:r>
                        <a:rPr lang="ru-RU" altLang="ru-RU" sz="2400" b="1" dirty="0" smtClean="0">
                          <a:latin typeface="Times New Roman" pitchFamily="18" charset="0"/>
                          <a:cs typeface="Times New Roman" pitchFamily="18" charset="0"/>
                        </a:rPr>
                        <a:t>«3»</a:t>
                      </a:r>
                      <a:endParaRPr lang="ru-RU" sz="2400" b="1" dirty="0">
                        <a:latin typeface="Times New Roman" pitchFamily="18" charset="0"/>
                        <a:cs typeface="Times New Roman" pitchFamily="18" charset="0"/>
                      </a:endParaRPr>
                    </a:p>
                  </a:txBody>
                  <a:tcPr/>
                </a:tc>
                <a:tc>
                  <a:txBody>
                    <a:bodyPr/>
                    <a:lstStyle/>
                    <a:p>
                      <a:r>
                        <a:rPr lang="ru-RU" altLang="ru-RU" sz="2400" b="1" dirty="0" smtClean="0">
                          <a:latin typeface="Times New Roman" pitchFamily="18" charset="0"/>
                          <a:cs typeface="Times New Roman" pitchFamily="18" charset="0"/>
                        </a:rPr>
                        <a:t>«4»</a:t>
                      </a:r>
                      <a:endParaRPr lang="ru-RU" sz="2400" b="1" dirty="0">
                        <a:latin typeface="Times New Roman" pitchFamily="18" charset="0"/>
                        <a:cs typeface="Times New Roman" pitchFamily="18" charset="0"/>
                      </a:endParaRPr>
                    </a:p>
                  </a:txBody>
                  <a:tcPr/>
                </a:tc>
                <a:tc>
                  <a:txBody>
                    <a:bodyPr/>
                    <a:lstStyle/>
                    <a:p>
                      <a:r>
                        <a:rPr lang="ru-RU" altLang="ru-RU" sz="2400" b="1" dirty="0" smtClean="0">
                          <a:latin typeface="Times New Roman" pitchFamily="18" charset="0"/>
                          <a:cs typeface="Times New Roman" pitchFamily="18" charset="0"/>
                        </a:rPr>
                        <a:t> «5»</a:t>
                      </a:r>
                      <a:endParaRPr lang="ru-RU" sz="2400" b="1" dirty="0">
                        <a:latin typeface="Times New Roman" pitchFamily="18" charset="0"/>
                        <a:cs typeface="Times New Roman" pitchFamily="18" charset="0"/>
                      </a:endParaRPr>
                    </a:p>
                  </a:txBody>
                  <a:tcPr/>
                </a:tc>
              </a:tr>
              <a:tr h="370840">
                <a:tc>
                  <a:txBody>
                    <a:bodyPr/>
                    <a:lstStyle/>
                    <a:p>
                      <a:r>
                        <a:rPr lang="ru-RU" altLang="ru-RU" sz="2400" b="1" dirty="0" smtClean="0">
                          <a:solidFill>
                            <a:schemeClr val="accent6">
                              <a:lumMod val="50000"/>
                            </a:schemeClr>
                          </a:solidFill>
                          <a:latin typeface="Times New Roman" pitchFamily="18" charset="0"/>
                          <a:cs typeface="Times New Roman" pitchFamily="18" charset="0"/>
                        </a:rPr>
                        <a:t>Общий балл </a:t>
                      </a:r>
                      <a:endParaRPr lang="ru-RU" sz="2400" b="1" dirty="0">
                        <a:solidFill>
                          <a:schemeClr val="accent6">
                            <a:lumMod val="50000"/>
                          </a:schemeClr>
                        </a:solidFill>
                        <a:latin typeface="Times New Roman" pitchFamily="18" charset="0"/>
                        <a:cs typeface="Times New Roman" pitchFamily="18" charset="0"/>
                      </a:endParaRPr>
                    </a:p>
                  </a:txBody>
                  <a:tcPr/>
                </a:tc>
                <a:tc>
                  <a:txBody>
                    <a:bodyPr/>
                    <a:lstStyle/>
                    <a:p>
                      <a:r>
                        <a:rPr lang="ru-RU" altLang="ru-RU" sz="2400" b="1" dirty="0" smtClean="0">
                          <a:solidFill>
                            <a:schemeClr val="accent6">
                              <a:lumMod val="50000"/>
                            </a:schemeClr>
                          </a:solidFill>
                          <a:latin typeface="Times New Roman" pitchFamily="18" charset="0"/>
                          <a:cs typeface="Times New Roman" pitchFamily="18" charset="0"/>
                        </a:rPr>
                        <a:t>0 – 28 </a:t>
                      </a:r>
                      <a:endParaRPr lang="ru-RU" sz="2400" b="1" dirty="0">
                        <a:solidFill>
                          <a:schemeClr val="accent6">
                            <a:lumMod val="50000"/>
                          </a:schemeClr>
                        </a:solidFill>
                        <a:latin typeface="Times New Roman" pitchFamily="18" charset="0"/>
                        <a:cs typeface="Times New Roman" pitchFamily="18" charset="0"/>
                      </a:endParaRPr>
                    </a:p>
                  </a:txBody>
                  <a:tcPr/>
                </a:tc>
                <a:tc>
                  <a:txBody>
                    <a:bodyPr/>
                    <a:lstStyle/>
                    <a:p>
                      <a:r>
                        <a:rPr lang="ru-RU" altLang="ru-RU" sz="2400" b="1" dirty="0" smtClean="0">
                          <a:solidFill>
                            <a:schemeClr val="accent6">
                              <a:lumMod val="50000"/>
                            </a:schemeClr>
                          </a:solidFill>
                          <a:latin typeface="Times New Roman" pitchFamily="18" charset="0"/>
                          <a:cs typeface="Times New Roman" pitchFamily="18" charset="0"/>
                        </a:rPr>
                        <a:t>29 – 45 </a:t>
                      </a:r>
                      <a:endParaRPr lang="ru-RU" sz="2400" b="1" dirty="0">
                        <a:solidFill>
                          <a:schemeClr val="accent6">
                            <a:lumMod val="50000"/>
                          </a:schemeClr>
                        </a:solidFill>
                        <a:latin typeface="Times New Roman" pitchFamily="18" charset="0"/>
                        <a:cs typeface="Times New Roman" pitchFamily="18" charset="0"/>
                      </a:endParaRPr>
                    </a:p>
                  </a:txBody>
                  <a:tcPr/>
                </a:tc>
                <a:tc>
                  <a:txBody>
                    <a:bodyPr/>
                    <a:lstStyle/>
                    <a:p>
                      <a:r>
                        <a:rPr lang="ru-RU" altLang="ru-RU" sz="2400" b="1" dirty="0" smtClean="0">
                          <a:solidFill>
                            <a:schemeClr val="accent6">
                              <a:lumMod val="50000"/>
                            </a:schemeClr>
                          </a:solidFill>
                          <a:latin typeface="Times New Roman" pitchFamily="18" charset="0"/>
                          <a:cs typeface="Times New Roman" pitchFamily="18" charset="0"/>
                        </a:rPr>
                        <a:t>46 – 58 </a:t>
                      </a:r>
                      <a:endParaRPr lang="ru-RU" sz="2400" b="1" dirty="0">
                        <a:solidFill>
                          <a:schemeClr val="accent6">
                            <a:lumMod val="50000"/>
                          </a:schemeClr>
                        </a:solidFill>
                        <a:latin typeface="Times New Roman" pitchFamily="18" charset="0"/>
                        <a:cs typeface="Times New Roman" pitchFamily="18" charset="0"/>
                      </a:endParaRPr>
                    </a:p>
                  </a:txBody>
                  <a:tcPr/>
                </a:tc>
                <a:tc>
                  <a:txBody>
                    <a:bodyPr/>
                    <a:lstStyle/>
                    <a:p>
                      <a:r>
                        <a:rPr lang="ru-RU" altLang="ru-RU" sz="2400" b="1" dirty="0" smtClean="0">
                          <a:solidFill>
                            <a:schemeClr val="accent6">
                              <a:lumMod val="50000"/>
                            </a:schemeClr>
                          </a:solidFill>
                          <a:latin typeface="Times New Roman" pitchFamily="18" charset="0"/>
                          <a:cs typeface="Times New Roman" pitchFamily="18" charset="0"/>
                        </a:rPr>
                        <a:t>59 – 70</a:t>
                      </a:r>
                      <a:endParaRPr lang="ru-RU" sz="2400" b="1" dirty="0">
                        <a:solidFill>
                          <a:schemeClr val="accent6">
                            <a:lumMod val="50000"/>
                          </a:schemeClr>
                        </a:solidFill>
                        <a:latin typeface="Times New Roman" pitchFamily="18" charset="0"/>
                        <a:cs typeface="Times New Roman" pitchFamily="18" charset="0"/>
                      </a:endParaRPr>
                    </a:p>
                  </a:txBody>
                  <a:tcPr/>
                </a:tc>
              </a:tr>
            </a:tbl>
          </a:graphicData>
        </a:graphic>
      </p:graphicFrame>
      <p:sp>
        <p:nvSpPr>
          <p:cNvPr id="5" name="TextBox 4"/>
          <p:cNvSpPr txBox="1"/>
          <p:nvPr/>
        </p:nvSpPr>
        <p:spPr>
          <a:xfrm>
            <a:off x="571472" y="3214686"/>
            <a:ext cx="8286808" cy="80021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altLang="ru-RU" sz="2800" dirty="0" smtClean="0">
                <a:solidFill>
                  <a:schemeClr val="accent5">
                    <a:lumMod val="50000"/>
                  </a:schemeClr>
                </a:solidFill>
                <a:latin typeface="Times New Roman" pitchFamily="18" charset="0"/>
                <a:cs typeface="Times New Roman" pitchFamily="18" charset="0"/>
              </a:rPr>
              <a:t>Отметка по пятибалльной шкале</a:t>
            </a:r>
          </a:p>
          <a:p>
            <a:endParaRPr lang="ru-RU" dirty="0"/>
          </a:p>
        </p:txBody>
      </p:sp>
      <p:sp>
        <p:nvSpPr>
          <p:cNvPr id="6" name="TextBox 5"/>
          <p:cNvSpPr txBox="1"/>
          <p:nvPr/>
        </p:nvSpPr>
        <p:spPr>
          <a:xfrm>
            <a:off x="500034" y="2428868"/>
            <a:ext cx="821537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altLang="ru-RU" sz="1600" b="1" dirty="0" smtClean="0">
                <a:solidFill>
                  <a:schemeClr val="accent5">
                    <a:lumMod val="50000"/>
                  </a:schemeClr>
                </a:solidFill>
                <a:latin typeface="Times New Roman" pitchFamily="18" charset="0"/>
                <a:cs typeface="Times New Roman" pitchFamily="18" charset="0"/>
              </a:rPr>
              <a:t>ИНОСТРАННЫЙ ЯЗЫК</a:t>
            </a:r>
          </a:p>
          <a:p>
            <a:pPr algn="ctr"/>
            <a:r>
              <a:rPr lang="ru-RU" altLang="ru-RU" sz="1600" b="1" dirty="0" smtClean="0">
                <a:solidFill>
                  <a:schemeClr val="accent5">
                    <a:lumMod val="50000"/>
                  </a:schemeClr>
                </a:solidFill>
                <a:latin typeface="Times New Roman" pitchFamily="18" charset="0"/>
                <a:cs typeface="Times New Roman" pitchFamily="18" charset="0"/>
              </a:rPr>
              <a:t> (</a:t>
            </a:r>
            <a:r>
              <a:rPr lang="ru-RU" altLang="ru-RU" sz="1600" dirty="0" smtClean="0">
                <a:solidFill>
                  <a:schemeClr val="accent5">
                    <a:lumMod val="50000"/>
                  </a:schemeClr>
                </a:solidFill>
                <a:latin typeface="Times New Roman" pitchFamily="18" charset="0"/>
                <a:cs typeface="Times New Roman" pitchFamily="18" charset="0"/>
              </a:rPr>
              <a:t>АНГЛИЙСКИЙ,  НЕМЕЦКИЙ, ФРАНЦУЗСКИЙ)</a:t>
            </a:r>
            <a:endParaRPr lang="ru-RU" sz="1600" dirty="0"/>
          </a:p>
        </p:txBody>
      </p:sp>
      <p:sp>
        <p:nvSpPr>
          <p:cNvPr id="8" name="TextBox 7"/>
          <p:cNvSpPr txBox="1"/>
          <p:nvPr/>
        </p:nvSpPr>
        <p:spPr>
          <a:xfrm>
            <a:off x="428596" y="5143512"/>
            <a:ext cx="8358246" cy="1569660"/>
          </a:xfrm>
          <a:prstGeom prst="rect">
            <a:avLst/>
          </a:prstGeom>
          <a:noFill/>
        </p:spPr>
        <p:txBody>
          <a:bodyPr wrap="square" rtlCol="0">
            <a:spAutoFit/>
          </a:bodyPr>
          <a:lstStyle/>
          <a:p>
            <a:r>
              <a:rPr lang="ru-RU" altLang="ru-RU" sz="2400" dirty="0" smtClean="0">
                <a:solidFill>
                  <a:schemeClr val="accent5">
                    <a:lumMod val="50000"/>
                  </a:schemeClr>
                </a:solidFill>
                <a:latin typeface="Times New Roman" pitchFamily="18" charset="0"/>
                <a:cs typeface="Times New Roman" pitchFamily="18" charset="0"/>
              </a:rPr>
              <a:t>Результаты экзамена могут быть использованы при приеме обучающихся в профильные классы средней школы. Ориентиром при отборе в профильные классы может быть показатель, нижняя граница которого соответствует </a:t>
            </a:r>
            <a:r>
              <a:rPr lang="ru-RU" altLang="ru-RU" sz="2400" b="1" dirty="0" smtClean="0">
                <a:solidFill>
                  <a:schemeClr val="accent5">
                    <a:lumMod val="50000"/>
                  </a:schemeClr>
                </a:solidFill>
                <a:latin typeface="Times New Roman" pitchFamily="18" charset="0"/>
                <a:cs typeface="Times New Roman" pitchFamily="18" charset="0"/>
              </a:rPr>
              <a:t>56 </a:t>
            </a:r>
            <a:r>
              <a:rPr lang="ru-RU" altLang="ru-RU" sz="2400" dirty="0" smtClean="0">
                <a:solidFill>
                  <a:schemeClr val="accent5">
                    <a:lumMod val="50000"/>
                  </a:schemeClr>
                </a:solidFill>
                <a:latin typeface="Times New Roman" pitchFamily="18" charset="0"/>
                <a:cs typeface="Times New Roman" pitchFamily="18" charset="0"/>
              </a:rPr>
              <a:t>баллам</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a:bodyPr>
          <a:lstStyle/>
          <a:p>
            <a:pPr algn="ctr"/>
            <a:r>
              <a:rPr lang="ru-RU" b="1" dirty="0" smtClean="0">
                <a:solidFill>
                  <a:schemeClr val="accent6">
                    <a:lumMod val="50000"/>
                  </a:schemeClr>
                </a:solidFill>
                <a:latin typeface="Times New Roman" pitchFamily="18" charset="0"/>
                <a:cs typeface="Times New Roman" pitchFamily="18" charset="0"/>
              </a:rPr>
              <a:t>практикум</a:t>
            </a:r>
            <a:endParaRPr lang="ru-RU" b="1" dirty="0">
              <a:solidFill>
                <a:schemeClr val="accent6">
                  <a:lumMod val="50000"/>
                </a:schemeClr>
              </a:solidFill>
              <a:latin typeface="Times New Roman" pitchFamily="18" charset="0"/>
              <a:cs typeface="Times New Roman" pitchFamily="18" charset="0"/>
            </a:endParaRPr>
          </a:p>
        </p:txBody>
      </p:sp>
      <p:sp>
        <p:nvSpPr>
          <p:cNvPr id="5" name="TextBox 4"/>
          <p:cNvSpPr txBox="1"/>
          <p:nvPr/>
        </p:nvSpPr>
        <p:spPr>
          <a:xfrm>
            <a:off x="357158" y="2285992"/>
            <a:ext cx="8501122" cy="738664"/>
          </a:xfrm>
          <a:prstGeom prst="rect">
            <a:avLst/>
          </a:prstGeom>
          <a:noFill/>
        </p:spPr>
        <p:txBody>
          <a:bodyPr wrap="square" rtlCol="0">
            <a:spAutoFit/>
          </a:bodyPr>
          <a:lstStyle/>
          <a:p>
            <a:r>
              <a:rPr lang="ru-RU" sz="2400" dirty="0" smtClean="0">
                <a:solidFill>
                  <a:schemeClr val="accent6">
                    <a:lumMod val="50000"/>
                  </a:schemeClr>
                </a:solidFill>
                <a:latin typeface="Times New Roman" pitchFamily="18" charset="0"/>
                <a:cs typeface="Times New Roman" pitchFamily="18" charset="0"/>
              </a:rPr>
              <a:t>Сколько всего оценочных баллов может набрать тестируемый?</a:t>
            </a:r>
          </a:p>
          <a:p>
            <a:endParaRPr lang="ru-RU" dirty="0"/>
          </a:p>
        </p:txBody>
      </p:sp>
      <p:sp>
        <p:nvSpPr>
          <p:cNvPr id="6" name="TextBox 5"/>
          <p:cNvSpPr txBox="1"/>
          <p:nvPr/>
        </p:nvSpPr>
        <p:spPr>
          <a:xfrm>
            <a:off x="571472" y="3000372"/>
            <a:ext cx="8072494" cy="1107996"/>
          </a:xfrm>
          <a:prstGeom prst="rect">
            <a:avLst/>
          </a:prstGeom>
          <a:noFill/>
        </p:spPr>
        <p:txBody>
          <a:bodyPr wrap="square" rtlCol="0">
            <a:spAutoFit/>
          </a:bodyPr>
          <a:lstStyle/>
          <a:p>
            <a:r>
              <a:rPr lang="ru-RU" sz="2400" dirty="0" smtClean="0">
                <a:solidFill>
                  <a:schemeClr val="accent6">
                    <a:lumMod val="50000"/>
                  </a:schemeClr>
                </a:solidFill>
                <a:latin typeface="Times New Roman" pitchFamily="18" charset="0"/>
                <a:cs typeface="Times New Roman" pitchFamily="18" charset="0"/>
              </a:rPr>
              <a:t>Каково минимальное количество баллов для тестируемого, желающего получить удовлетворительную отметку?</a:t>
            </a:r>
          </a:p>
          <a:p>
            <a:endParaRPr lang="ru-RU" dirty="0"/>
          </a:p>
        </p:txBody>
      </p:sp>
      <p:sp>
        <p:nvSpPr>
          <p:cNvPr id="7" name="TextBox 6"/>
          <p:cNvSpPr txBox="1"/>
          <p:nvPr/>
        </p:nvSpPr>
        <p:spPr>
          <a:xfrm>
            <a:off x="642910" y="4357694"/>
            <a:ext cx="7786742" cy="1107996"/>
          </a:xfrm>
          <a:prstGeom prst="rect">
            <a:avLst/>
          </a:prstGeom>
          <a:noFill/>
        </p:spPr>
        <p:txBody>
          <a:bodyPr wrap="square" rtlCol="0">
            <a:spAutoFit/>
          </a:bodyPr>
          <a:lstStyle/>
          <a:p>
            <a:r>
              <a:rPr lang="ru-RU" sz="2400" dirty="0" smtClean="0">
                <a:solidFill>
                  <a:schemeClr val="accent6">
                    <a:lumMod val="50000"/>
                  </a:schemeClr>
                </a:solidFill>
                <a:latin typeface="Times New Roman" pitchFamily="18" charset="0"/>
                <a:cs typeface="Times New Roman" pitchFamily="18" charset="0"/>
              </a:rPr>
              <a:t>Какую отметку получит тестируемый, набравший  20 баллов? 30 баллов? 44 балла? 58 балл? 59 баллов?</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2143108" y="1857364"/>
            <a:ext cx="4857784" cy="3682514"/>
          </a:xfrm>
          <a:prstGeom prst="rect">
            <a:avLst/>
          </a:prstGeom>
          <a:noFill/>
          <a:ln w="9525">
            <a:noFill/>
            <a:miter lim="800000"/>
            <a:headEnd/>
            <a:tailEnd/>
          </a:ln>
          <a:effectLst/>
        </p:spPr>
      </p:pic>
      <p:pic>
        <p:nvPicPr>
          <p:cNvPr id="3" name="Picture 2"/>
          <p:cNvPicPr>
            <a:picLocks noChangeAspect="1" noChangeArrowheads="1"/>
          </p:cNvPicPr>
          <p:nvPr/>
        </p:nvPicPr>
        <p:blipFill>
          <a:blip r:embed="rId3" cstate="print"/>
          <a:srcRect/>
          <a:stretch>
            <a:fillRect/>
          </a:stretch>
        </p:blipFill>
        <p:spPr bwMode="auto">
          <a:xfrm>
            <a:off x="1357290" y="4857760"/>
            <a:ext cx="1643754" cy="1428760"/>
          </a:xfrm>
          <a:prstGeom prst="rect">
            <a:avLst/>
          </a:prstGeom>
          <a:noFill/>
          <a:ln w="9525">
            <a:noFill/>
            <a:miter lim="800000"/>
            <a:headEnd/>
            <a:tailEnd/>
          </a:ln>
          <a:effectLst/>
        </p:spPr>
      </p:pic>
      <p:pic>
        <p:nvPicPr>
          <p:cNvPr id="4" name="Picture 2"/>
          <p:cNvPicPr>
            <a:picLocks noChangeAspect="1" noChangeArrowheads="1"/>
          </p:cNvPicPr>
          <p:nvPr/>
        </p:nvPicPr>
        <p:blipFill>
          <a:blip r:embed="rId4" cstate="print"/>
          <a:srcRect/>
          <a:stretch>
            <a:fillRect/>
          </a:stretch>
        </p:blipFill>
        <p:spPr bwMode="auto">
          <a:xfrm>
            <a:off x="500034" y="2071678"/>
            <a:ext cx="1562112" cy="1357796"/>
          </a:xfrm>
          <a:prstGeom prst="rect">
            <a:avLst/>
          </a:prstGeom>
          <a:noFill/>
          <a:ln w="9525">
            <a:noFill/>
            <a:miter lim="800000"/>
            <a:headEnd/>
            <a:tailEnd/>
          </a:ln>
          <a:effectLst/>
        </p:spPr>
      </p:pic>
      <p:pic>
        <p:nvPicPr>
          <p:cNvPr id="5" name="Picture 2"/>
          <p:cNvPicPr>
            <a:picLocks noChangeAspect="1" noChangeArrowheads="1"/>
          </p:cNvPicPr>
          <p:nvPr/>
        </p:nvPicPr>
        <p:blipFill>
          <a:blip r:embed="rId5" cstate="print"/>
          <a:srcRect/>
          <a:stretch>
            <a:fillRect/>
          </a:stretch>
        </p:blipFill>
        <p:spPr bwMode="auto">
          <a:xfrm>
            <a:off x="2928926" y="714356"/>
            <a:ext cx="1539652" cy="1338274"/>
          </a:xfrm>
          <a:prstGeom prst="rect">
            <a:avLst/>
          </a:prstGeom>
          <a:noFill/>
          <a:ln w="9525">
            <a:noFill/>
            <a:miter lim="800000"/>
            <a:headEnd/>
            <a:tailEnd/>
          </a:ln>
          <a:effectLst/>
        </p:spPr>
      </p:pic>
      <p:pic>
        <p:nvPicPr>
          <p:cNvPr id="6" name="Picture 2"/>
          <p:cNvPicPr>
            <a:picLocks noChangeAspect="1" noChangeArrowheads="1"/>
          </p:cNvPicPr>
          <p:nvPr/>
        </p:nvPicPr>
        <p:blipFill>
          <a:blip r:embed="rId6" cstate="print"/>
          <a:srcRect/>
          <a:stretch>
            <a:fillRect/>
          </a:stretch>
        </p:blipFill>
        <p:spPr bwMode="auto">
          <a:xfrm>
            <a:off x="6143636" y="4929198"/>
            <a:ext cx="1610883" cy="1400188"/>
          </a:xfrm>
          <a:prstGeom prst="rect">
            <a:avLst/>
          </a:prstGeom>
          <a:noFill/>
          <a:ln w="9525">
            <a:noFill/>
            <a:miter lim="800000"/>
            <a:headEnd/>
            <a:tailEnd/>
          </a:ln>
          <a:effectLst/>
        </p:spPr>
      </p:pic>
      <p:pic>
        <p:nvPicPr>
          <p:cNvPr id="7" name="Picture 2"/>
          <p:cNvPicPr>
            <a:picLocks noChangeAspect="1" noChangeArrowheads="1"/>
          </p:cNvPicPr>
          <p:nvPr/>
        </p:nvPicPr>
        <p:blipFill>
          <a:blip r:embed="rId7" cstate="print"/>
          <a:srcRect/>
          <a:stretch>
            <a:fillRect/>
          </a:stretch>
        </p:blipFill>
        <p:spPr bwMode="auto">
          <a:xfrm>
            <a:off x="7143768" y="2571744"/>
            <a:ext cx="1604978" cy="1395055"/>
          </a:xfrm>
          <a:prstGeom prst="rect">
            <a:avLst/>
          </a:prstGeom>
          <a:noFill/>
          <a:ln w="9525">
            <a:noFill/>
            <a:miter lim="800000"/>
            <a:headEnd/>
            <a:tailEnd/>
          </a:ln>
          <a:effectLst/>
        </p:spPr>
      </p:pic>
      <p:pic>
        <p:nvPicPr>
          <p:cNvPr id="8" name="Picture 2"/>
          <p:cNvPicPr>
            <a:picLocks noChangeAspect="1" noChangeArrowheads="1"/>
          </p:cNvPicPr>
          <p:nvPr/>
        </p:nvPicPr>
        <p:blipFill>
          <a:blip r:embed="rId8" cstate="print"/>
          <a:srcRect/>
          <a:stretch>
            <a:fillRect/>
          </a:stretch>
        </p:blipFill>
        <p:spPr bwMode="auto">
          <a:xfrm>
            <a:off x="5357818" y="714356"/>
            <a:ext cx="1666892" cy="1448871"/>
          </a:xfrm>
          <a:prstGeom prst="rect">
            <a:avLst/>
          </a:prstGeom>
          <a:noFill/>
          <a:ln w="9525">
            <a:noFill/>
            <a:miter lim="800000"/>
            <a:headEnd/>
            <a:tailEnd/>
          </a:ln>
          <a:effectLst/>
        </p:spPr>
      </p:pic>
      <p:sp>
        <p:nvSpPr>
          <p:cNvPr id="10" name="Прямоугольник 9"/>
          <p:cNvSpPr/>
          <p:nvPr/>
        </p:nvSpPr>
        <p:spPr>
          <a:xfrm>
            <a:off x="3000364" y="5143512"/>
            <a:ext cx="3125495"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ru-RU" sz="3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Английский</a:t>
            </a:r>
          </a:p>
          <a:p>
            <a:pPr algn="ctr"/>
            <a:r>
              <a:rPr lang="ru-RU" sz="3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язык</a:t>
            </a:r>
            <a:endParaRPr lang="ru-RU" sz="32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algn="ctr"/>
            <a:r>
              <a:rPr lang="ru-RU" b="1" dirty="0" smtClean="0">
                <a:solidFill>
                  <a:schemeClr val="accent5">
                    <a:lumMod val="50000"/>
                  </a:schemeClr>
                </a:solidFill>
                <a:latin typeface="Times New Roman" pitchFamily="18" charset="0"/>
                <a:cs typeface="Times New Roman" pitchFamily="18" charset="0"/>
              </a:rPr>
              <a:t>Задача</a:t>
            </a:r>
            <a:r>
              <a:rPr lang="ru-RU" dirty="0" smtClean="0">
                <a:solidFill>
                  <a:schemeClr val="accent5">
                    <a:lumMod val="50000"/>
                  </a:schemeClr>
                </a:solidFill>
                <a:latin typeface="Times New Roman" pitchFamily="18" charset="0"/>
                <a:cs typeface="Times New Roman" pitchFamily="18" charset="0"/>
              </a:rPr>
              <a:t> </a:t>
            </a:r>
            <a:r>
              <a:rPr lang="ru-RU" b="1" dirty="0" smtClean="0">
                <a:solidFill>
                  <a:schemeClr val="accent5">
                    <a:lumMod val="50000"/>
                  </a:schemeClr>
                </a:solidFill>
                <a:latin typeface="Times New Roman" pitchFamily="18" charset="0"/>
                <a:cs typeface="Times New Roman" pitchFamily="18" charset="0"/>
              </a:rPr>
              <a:t>оценивания</a:t>
            </a:r>
            <a:endParaRPr lang="ru-RU" b="1" dirty="0">
              <a:solidFill>
                <a:schemeClr val="accent5">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buNone/>
            </a:pPr>
            <a:r>
              <a:rPr lang="ru-RU" sz="3200" dirty="0" smtClean="0">
                <a:solidFill>
                  <a:schemeClr val="accent5">
                    <a:lumMod val="50000"/>
                  </a:schemeClr>
                </a:solidFill>
                <a:latin typeface="Times New Roman" pitchFamily="18" charset="0"/>
                <a:cs typeface="Times New Roman" pitchFamily="18" charset="0"/>
              </a:rPr>
              <a:t>   </a:t>
            </a:r>
          </a:p>
          <a:p>
            <a:pPr>
              <a:buNone/>
            </a:pPr>
            <a:r>
              <a:rPr lang="ru-RU" sz="3200" dirty="0" smtClean="0">
                <a:solidFill>
                  <a:schemeClr val="accent5">
                    <a:lumMod val="50000"/>
                  </a:schemeClr>
                </a:solidFill>
                <a:latin typeface="Times New Roman" pitchFamily="18" charset="0"/>
                <a:cs typeface="Times New Roman" pitchFamily="18" charset="0"/>
              </a:rPr>
              <a:t>  правильное определение степени овладения </a:t>
            </a:r>
            <a:r>
              <a:rPr lang="ru-RU" dirty="0" smtClean="0">
                <a:solidFill>
                  <a:schemeClr val="accent5">
                    <a:lumMod val="50000"/>
                  </a:schemeClr>
                </a:solidFill>
                <a:latin typeface="Times New Roman" pitchFamily="18" charset="0"/>
                <a:cs typeface="Times New Roman" pitchFamily="18" charset="0"/>
              </a:rPr>
              <a:t>учащимися коммуникативной иноязычной компетенцией в соответствии с требованиями ФГОС и примерных программ по иностранным языкам.</a:t>
            </a:r>
          </a:p>
          <a:p>
            <a:endParaRPr lang="ru-RU" dirty="0">
              <a:solidFill>
                <a:schemeClr val="accent5">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ru-RU" b="1" dirty="0" smtClean="0">
                <a:solidFill>
                  <a:schemeClr val="accent5">
                    <a:lumMod val="50000"/>
                  </a:schemeClr>
                </a:solidFill>
                <a:latin typeface="Times New Roman" pitchFamily="18" charset="0"/>
                <a:cs typeface="Times New Roman" pitchFamily="18" charset="0"/>
              </a:rPr>
              <a:t>ВИДЫ ПОДХОДОВ К ОЦЕНИВАНИЮ</a:t>
            </a:r>
            <a:endParaRPr lang="ru-RU" dirty="0"/>
          </a:p>
        </p:txBody>
      </p:sp>
      <p:graphicFrame>
        <p:nvGraphicFramePr>
          <p:cNvPr id="4" name="Содержимое 3"/>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a:bodyPr>
          <a:lstStyle/>
          <a:p>
            <a:pPr algn="ctr"/>
            <a:r>
              <a:rPr lang="ru-RU" b="1" dirty="0" smtClean="0">
                <a:solidFill>
                  <a:schemeClr val="accent5">
                    <a:lumMod val="50000"/>
                  </a:schemeClr>
                </a:solidFill>
                <a:latin typeface="Times New Roman" pitchFamily="18" charset="0"/>
                <a:cs typeface="Times New Roman" pitchFamily="18" charset="0"/>
              </a:rPr>
              <a:t>Оценивание в учебном процессе</a:t>
            </a:r>
            <a:endParaRPr lang="ru-RU" b="1" dirty="0">
              <a:solidFill>
                <a:schemeClr val="accent5">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buFontTx/>
              <a:buNone/>
            </a:pPr>
            <a:r>
              <a:rPr lang="ru-RU" dirty="0" smtClean="0">
                <a:solidFill>
                  <a:schemeClr val="accent5">
                    <a:lumMod val="50000"/>
                  </a:schemeClr>
                </a:solidFill>
                <a:latin typeface="Times New Roman" pitchFamily="18" charset="0"/>
                <a:cs typeface="Times New Roman" pitchFamily="18" charset="0"/>
              </a:rPr>
              <a:t>носит субъективно-объективный характер и зависит от ряда условий: </a:t>
            </a:r>
          </a:p>
          <a:p>
            <a:pPr>
              <a:buFontTx/>
              <a:buChar char="-"/>
            </a:pPr>
            <a:r>
              <a:rPr lang="ru-RU" dirty="0" smtClean="0">
                <a:solidFill>
                  <a:schemeClr val="accent5">
                    <a:lumMod val="50000"/>
                  </a:schemeClr>
                </a:solidFill>
                <a:latin typeface="Times New Roman" pitchFamily="18" charset="0"/>
                <a:cs typeface="Times New Roman" pitchFamily="18" charset="0"/>
              </a:rPr>
              <a:t>правильности организации процесса контроля и оценивания; </a:t>
            </a:r>
          </a:p>
          <a:p>
            <a:pPr>
              <a:buFontTx/>
              <a:buChar char="-"/>
            </a:pPr>
            <a:r>
              <a:rPr lang="ru-RU" dirty="0" smtClean="0">
                <a:solidFill>
                  <a:schemeClr val="accent5">
                    <a:lumMod val="50000"/>
                  </a:schemeClr>
                </a:solidFill>
                <a:latin typeface="Times New Roman" pitchFamily="18" charset="0"/>
                <a:cs typeface="Times New Roman" pitchFamily="18" charset="0"/>
              </a:rPr>
              <a:t>опытности эксперта; </a:t>
            </a:r>
          </a:p>
          <a:p>
            <a:pPr>
              <a:buFontTx/>
              <a:buChar char="-"/>
            </a:pPr>
            <a:r>
              <a:rPr lang="ru-RU" dirty="0" smtClean="0">
                <a:solidFill>
                  <a:schemeClr val="accent5">
                    <a:lumMod val="50000"/>
                  </a:schemeClr>
                </a:solidFill>
                <a:latin typeface="Times New Roman" pitchFamily="18" charset="0"/>
                <a:cs typeface="Times New Roman" pitchFamily="18" charset="0"/>
              </a:rPr>
              <a:t>целей и форм оценивания; </a:t>
            </a:r>
          </a:p>
          <a:p>
            <a:pPr>
              <a:buFontTx/>
              <a:buChar char="-"/>
            </a:pPr>
            <a:r>
              <a:rPr lang="ru-RU" dirty="0" smtClean="0">
                <a:solidFill>
                  <a:schemeClr val="accent5">
                    <a:lumMod val="50000"/>
                  </a:schemeClr>
                </a:solidFill>
                <a:latin typeface="Times New Roman" pitchFamily="18" charset="0"/>
                <a:cs typeface="Times New Roman" pitchFamily="18" charset="0"/>
              </a:rPr>
              <a:t>контекста и этапа применения; </a:t>
            </a:r>
          </a:p>
          <a:p>
            <a:pPr>
              <a:buFontTx/>
              <a:buChar char="-"/>
            </a:pPr>
            <a:r>
              <a:rPr lang="ru-RU" dirty="0" smtClean="0">
                <a:solidFill>
                  <a:schemeClr val="accent5">
                    <a:lumMod val="50000"/>
                  </a:schemeClr>
                </a:solidFill>
                <a:latin typeface="Times New Roman" pitchFamily="18" charset="0"/>
                <a:cs typeface="Times New Roman" pitchFamily="18" charset="0"/>
              </a:rPr>
              <a:t>качества КИМ и критериев оценивания. </a:t>
            </a:r>
          </a:p>
          <a:p>
            <a:endParaRPr lang="ru-RU" dirty="0">
              <a:solidFill>
                <a:schemeClr val="accent5">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algn="ctr"/>
            <a:r>
              <a:rPr lang="ru-RU" b="1" dirty="0" smtClean="0">
                <a:solidFill>
                  <a:schemeClr val="accent5">
                    <a:lumMod val="50000"/>
                  </a:schemeClr>
                </a:solidFill>
                <a:latin typeface="Times New Roman" pitchFamily="18" charset="0"/>
                <a:cs typeface="Times New Roman" pitchFamily="18" charset="0"/>
              </a:rPr>
              <a:t>Для чего нужны критерии?</a:t>
            </a:r>
            <a:endParaRPr lang="ru-RU" b="1" dirty="0">
              <a:solidFill>
                <a:schemeClr val="accent5">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28596" y="2643182"/>
            <a:ext cx="8229600" cy="2896376"/>
          </a:xfrm>
        </p:spPr>
        <p:txBody>
          <a:bodyPr/>
          <a:lstStyle/>
          <a:p>
            <a:r>
              <a:rPr lang="ru-RU" dirty="0" smtClean="0">
                <a:solidFill>
                  <a:schemeClr val="accent5">
                    <a:lumMod val="50000"/>
                  </a:schemeClr>
                </a:solidFill>
                <a:latin typeface="Times New Roman" pitchFamily="18" charset="0"/>
                <a:cs typeface="Times New Roman" pitchFamily="18" charset="0"/>
              </a:rPr>
              <a:t>Сравнить объект контроля с эталоном (шкалой);</a:t>
            </a:r>
            <a:endParaRPr lang="en-US" dirty="0" smtClean="0">
              <a:solidFill>
                <a:schemeClr val="accent5">
                  <a:lumMod val="50000"/>
                </a:schemeClr>
              </a:solidFill>
              <a:latin typeface="Times New Roman" pitchFamily="18" charset="0"/>
              <a:cs typeface="Times New Roman" pitchFamily="18" charset="0"/>
            </a:endParaRPr>
          </a:p>
          <a:p>
            <a:r>
              <a:rPr lang="ru-RU" dirty="0" smtClean="0">
                <a:solidFill>
                  <a:schemeClr val="accent5">
                    <a:lumMod val="50000"/>
                  </a:schemeClr>
                </a:solidFill>
                <a:latin typeface="Times New Roman" pitchFamily="18" charset="0"/>
                <a:cs typeface="Times New Roman" pitchFamily="18" charset="0"/>
              </a:rPr>
              <a:t>создать </a:t>
            </a:r>
            <a:r>
              <a:rPr lang="ru-RU" b="1" dirty="0" smtClean="0">
                <a:solidFill>
                  <a:schemeClr val="accent5">
                    <a:lumMod val="50000"/>
                  </a:schemeClr>
                </a:solidFill>
                <a:latin typeface="Times New Roman" pitchFamily="18" charset="0"/>
                <a:cs typeface="Times New Roman" pitchFamily="18" charset="0"/>
              </a:rPr>
              <a:t>равные условия </a:t>
            </a:r>
            <a:r>
              <a:rPr lang="ru-RU" dirty="0" smtClean="0">
                <a:solidFill>
                  <a:schemeClr val="accent5">
                    <a:lumMod val="50000"/>
                  </a:schemeClr>
                </a:solidFill>
                <a:latin typeface="Times New Roman" pitchFamily="18" charset="0"/>
                <a:cs typeface="Times New Roman" pitchFamily="18" charset="0"/>
              </a:rPr>
              <a:t>для всех учащихся при оценивании их деятельности, иначе нельзя говорить о надежности оценки</a:t>
            </a:r>
          </a:p>
          <a:p>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ru-RU" sz="4400" b="1" dirty="0" smtClean="0">
                <a:solidFill>
                  <a:schemeClr val="accent6">
                    <a:lumMod val="50000"/>
                  </a:schemeClr>
                </a:solidFill>
                <a:latin typeface="Times New Roman" pitchFamily="18" charset="0"/>
                <a:cs typeface="Times New Roman" pitchFamily="18" charset="0"/>
              </a:rPr>
              <a:t>Наиболее типичные ошибки экспертов</a:t>
            </a:r>
            <a:r>
              <a:rPr lang="ru-RU" dirty="0" smtClean="0">
                <a:solidFill>
                  <a:schemeClr val="accent5">
                    <a:lumMod val="50000"/>
                  </a:schemeClr>
                </a:solidFill>
                <a:latin typeface="Times New Roman" pitchFamily="18" charset="0"/>
                <a:cs typeface="Times New Roman" pitchFamily="18" charset="0"/>
              </a:rPr>
              <a:t>:</a:t>
            </a:r>
            <a:endParaRPr lang="ru-RU" dirty="0">
              <a:solidFill>
                <a:schemeClr val="accent5">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357158" y="2500306"/>
            <a:ext cx="8229600" cy="928694"/>
          </a:xfrm>
        </p:spPr>
        <p:txBody>
          <a:bodyPr/>
          <a:lstStyle/>
          <a:p>
            <a:pPr>
              <a:lnSpc>
                <a:spcPct val="90000"/>
              </a:lnSpc>
              <a:buNone/>
            </a:pPr>
            <a:r>
              <a:rPr lang="ru-RU" dirty="0" smtClean="0">
                <a:solidFill>
                  <a:schemeClr val="accent5">
                    <a:lumMod val="50000"/>
                  </a:schemeClr>
                </a:solidFill>
                <a:latin typeface="Times New Roman" pitchFamily="18" charset="0"/>
                <a:cs typeface="Times New Roman" pitchFamily="18" charset="0"/>
              </a:rPr>
              <a:t>   Не считают слова или неправильно  определяют объем проверяемого текста;</a:t>
            </a:r>
          </a:p>
          <a:p>
            <a:endParaRPr lang="ru-RU" dirty="0">
              <a:solidFill>
                <a:schemeClr val="accent5">
                  <a:lumMod val="50000"/>
                </a:schemeClr>
              </a:solidFill>
              <a:latin typeface="Times New Roman" pitchFamily="18" charset="0"/>
              <a:cs typeface="Times New Roman" pitchFamily="18" charset="0"/>
            </a:endParaRPr>
          </a:p>
        </p:txBody>
      </p:sp>
      <p:sp>
        <p:nvSpPr>
          <p:cNvPr id="4" name="TextBox 3"/>
          <p:cNvSpPr txBox="1"/>
          <p:nvPr/>
        </p:nvSpPr>
        <p:spPr>
          <a:xfrm>
            <a:off x="642910" y="3571877"/>
            <a:ext cx="7710637" cy="1144929"/>
          </a:xfrm>
          <a:prstGeom prst="rect">
            <a:avLst/>
          </a:prstGeom>
          <a:noFill/>
        </p:spPr>
        <p:txBody>
          <a:bodyPr wrap="square" rtlCol="0">
            <a:spAutoFit/>
          </a:bodyPr>
          <a:lstStyle/>
          <a:p>
            <a:pPr>
              <a:lnSpc>
                <a:spcPct val="90000"/>
              </a:lnSpc>
            </a:pPr>
            <a:r>
              <a:rPr lang="ru-RU" sz="2800" dirty="0" smtClean="0">
                <a:solidFill>
                  <a:schemeClr val="accent5">
                    <a:lumMod val="50000"/>
                  </a:schemeClr>
                </a:solidFill>
                <a:latin typeface="Times New Roman" pitchFamily="18" charset="0"/>
                <a:cs typeface="Times New Roman" pitchFamily="18" charset="0"/>
              </a:rPr>
              <a:t>Оценивают остальные аспекты, если за решение </a:t>
            </a:r>
          </a:p>
          <a:p>
            <a:pPr>
              <a:lnSpc>
                <a:spcPct val="90000"/>
              </a:lnSpc>
            </a:pPr>
            <a:r>
              <a:rPr lang="ru-RU" sz="2800" dirty="0" smtClean="0">
                <a:solidFill>
                  <a:schemeClr val="accent5">
                    <a:lumMod val="50000"/>
                  </a:schemeClr>
                </a:solidFill>
                <a:latin typeface="Times New Roman" pitchFamily="18" charset="0"/>
                <a:cs typeface="Times New Roman" pitchFamily="18" charset="0"/>
              </a:rPr>
              <a:t>КЗ стоит 0</a:t>
            </a:r>
            <a:r>
              <a:rPr lang="ru-RU" dirty="0" smtClean="0">
                <a:solidFill>
                  <a:schemeClr val="accent5">
                    <a:lumMod val="50000"/>
                  </a:schemeClr>
                </a:solidFill>
                <a:latin typeface="Times New Roman" pitchFamily="18" charset="0"/>
                <a:cs typeface="Times New Roman" pitchFamily="18" charset="0"/>
              </a:rPr>
              <a:t>;</a:t>
            </a:r>
          </a:p>
          <a:p>
            <a:endParaRPr lang="ru-RU" dirty="0"/>
          </a:p>
        </p:txBody>
      </p:sp>
      <p:sp>
        <p:nvSpPr>
          <p:cNvPr id="5" name="TextBox 4"/>
          <p:cNvSpPr txBox="1"/>
          <p:nvPr/>
        </p:nvSpPr>
        <p:spPr>
          <a:xfrm>
            <a:off x="642910" y="4429132"/>
            <a:ext cx="7429552" cy="911019"/>
          </a:xfrm>
          <a:prstGeom prst="rect">
            <a:avLst/>
          </a:prstGeom>
          <a:noFill/>
        </p:spPr>
        <p:txBody>
          <a:bodyPr wrap="square" rtlCol="0">
            <a:spAutoFit/>
          </a:bodyPr>
          <a:lstStyle/>
          <a:p>
            <a:pPr>
              <a:lnSpc>
                <a:spcPct val="90000"/>
              </a:lnSpc>
            </a:pPr>
            <a:r>
              <a:rPr lang="ru-RU" sz="2800" dirty="0" smtClean="0">
                <a:solidFill>
                  <a:schemeClr val="accent5">
                    <a:lumMod val="50000"/>
                  </a:schemeClr>
                </a:solidFill>
                <a:latin typeface="Times New Roman" pitchFamily="18" charset="0"/>
                <a:cs typeface="Times New Roman" pitchFamily="18" charset="0"/>
              </a:rPr>
              <a:t>Неправильно оценивают аспект «решение КЗ»</a:t>
            </a:r>
          </a:p>
          <a:p>
            <a:endParaRPr lang="ru-RU" sz="2800" dirty="0"/>
          </a:p>
        </p:txBody>
      </p:sp>
      <p:sp>
        <p:nvSpPr>
          <p:cNvPr id="6" name="TextBox 5"/>
          <p:cNvSpPr txBox="1"/>
          <p:nvPr/>
        </p:nvSpPr>
        <p:spPr>
          <a:xfrm>
            <a:off x="642910" y="5000636"/>
            <a:ext cx="7358114" cy="1231106"/>
          </a:xfrm>
          <a:prstGeom prst="rect">
            <a:avLst/>
          </a:prstGeom>
          <a:noFill/>
        </p:spPr>
        <p:txBody>
          <a:bodyPr wrap="square" rtlCol="0">
            <a:spAutoFit/>
          </a:bodyPr>
          <a:lstStyle/>
          <a:p>
            <a:r>
              <a:rPr lang="ru-RU" sz="2800" dirty="0" smtClean="0">
                <a:solidFill>
                  <a:schemeClr val="accent5">
                    <a:lumMod val="50000"/>
                  </a:schemeClr>
                </a:solidFill>
                <a:latin typeface="Times New Roman" pitchFamily="18" charset="0"/>
                <a:cs typeface="Times New Roman" pitchFamily="18" charset="0"/>
              </a:rPr>
              <a:t>Наказывают дважды за одни и те же ошибки выпускников</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928670"/>
            <a:ext cx="8229600" cy="1066800"/>
          </a:xfrm>
        </p:spPr>
        <p:style>
          <a:lnRef idx="1">
            <a:schemeClr val="accent6"/>
          </a:lnRef>
          <a:fillRef idx="2">
            <a:schemeClr val="accent6"/>
          </a:fillRef>
          <a:effectRef idx="1">
            <a:schemeClr val="accent6"/>
          </a:effectRef>
          <a:fontRef idx="minor">
            <a:schemeClr val="dk1"/>
          </a:fontRef>
        </p:style>
        <p:txBody>
          <a:bodyPr/>
          <a:lstStyle/>
          <a:p>
            <a:pPr algn="ctr"/>
            <a:r>
              <a:rPr lang="ru-RU" b="1" dirty="0" smtClean="0">
                <a:solidFill>
                  <a:schemeClr val="accent6">
                    <a:lumMod val="50000"/>
                  </a:schemeClr>
                </a:solidFill>
                <a:latin typeface="Times New Roman" pitchFamily="18" charset="0"/>
                <a:cs typeface="Times New Roman" pitchFamily="18" charset="0"/>
              </a:rPr>
              <a:t>Что такое ошибка?</a:t>
            </a:r>
            <a:endParaRPr lang="ru-RU" b="1" dirty="0">
              <a:solidFill>
                <a:schemeClr val="accent6">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2249424"/>
            <a:ext cx="8229600" cy="1893956"/>
          </a:xfrm>
        </p:spPr>
        <p:txBody>
          <a:bodyPr>
            <a:normAutofit fontScale="77500" lnSpcReduction="20000"/>
          </a:bodyPr>
          <a:lstStyle/>
          <a:p>
            <a:pPr>
              <a:lnSpc>
                <a:spcPct val="120000"/>
              </a:lnSpc>
              <a:buNone/>
            </a:pPr>
            <a:r>
              <a:rPr lang="ru-RU" b="1" dirty="0" smtClean="0">
                <a:solidFill>
                  <a:schemeClr val="accent6">
                    <a:lumMod val="50000"/>
                  </a:schemeClr>
                </a:solidFill>
                <a:latin typeface="Times New Roman" pitchFamily="18" charset="0"/>
                <a:cs typeface="Times New Roman" pitchFamily="18" charset="0"/>
              </a:rPr>
              <a:t>	Ошибка</a:t>
            </a:r>
            <a:r>
              <a:rPr lang="ru-RU" dirty="0" smtClean="0">
                <a:solidFill>
                  <a:schemeClr val="accent6">
                    <a:lumMod val="50000"/>
                  </a:schemeClr>
                </a:solidFill>
                <a:latin typeface="Times New Roman" pitchFamily="18" charset="0"/>
                <a:cs typeface="Times New Roman" pitchFamily="18" charset="0"/>
              </a:rPr>
              <a:t> – отклонение от правильного употребления языковых единиц и форм, а также результат ошибочного действия учащегося. Ошибки классифицируются </a:t>
            </a:r>
            <a:r>
              <a:rPr lang="ru-RU" b="1" dirty="0" smtClean="0">
                <a:solidFill>
                  <a:schemeClr val="accent6">
                    <a:lumMod val="50000"/>
                  </a:schemeClr>
                </a:solidFill>
                <a:latin typeface="Times New Roman" pitchFamily="18" charset="0"/>
                <a:cs typeface="Times New Roman" pitchFamily="18" charset="0"/>
              </a:rPr>
              <a:t>по аспектам языка </a:t>
            </a:r>
            <a:r>
              <a:rPr lang="ru-RU" dirty="0" smtClean="0">
                <a:solidFill>
                  <a:schemeClr val="accent6">
                    <a:lumMod val="50000"/>
                  </a:schemeClr>
                </a:solidFill>
                <a:latin typeface="Times New Roman" pitchFamily="18" charset="0"/>
                <a:cs typeface="Times New Roman" pitchFamily="18" charset="0"/>
              </a:rPr>
              <a:t>(фонетические, лексические, грамматические) и </a:t>
            </a:r>
            <a:r>
              <a:rPr lang="ru-RU" b="1" dirty="0" smtClean="0">
                <a:solidFill>
                  <a:schemeClr val="accent6">
                    <a:lumMod val="50000"/>
                  </a:schemeClr>
                </a:solidFill>
                <a:latin typeface="Times New Roman" pitchFamily="18" charset="0"/>
                <a:cs typeface="Times New Roman" pitchFamily="18" charset="0"/>
              </a:rPr>
              <a:t>видам речевой </a:t>
            </a:r>
            <a:r>
              <a:rPr lang="ru-RU" dirty="0" smtClean="0">
                <a:solidFill>
                  <a:schemeClr val="accent6">
                    <a:lumMod val="50000"/>
                  </a:schemeClr>
                </a:solidFill>
                <a:latin typeface="Times New Roman" pitchFamily="18" charset="0"/>
                <a:cs typeface="Times New Roman" pitchFamily="18" charset="0"/>
              </a:rPr>
              <a:t>деятельности (</a:t>
            </a:r>
            <a:r>
              <a:rPr lang="ru-RU" dirty="0" err="1" smtClean="0">
                <a:solidFill>
                  <a:schemeClr val="accent6">
                    <a:lumMod val="50000"/>
                  </a:schemeClr>
                </a:solidFill>
                <a:latin typeface="Times New Roman" pitchFamily="18" charset="0"/>
                <a:cs typeface="Times New Roman" pitchFamily="18" charset="0"/>
              </a:rPr>
              <a:t>аудирование</a:t>
            </a:r>
            <a:r>
              <a:rPr lang="ru-RU" dirty="0" smtClean="0">
                <a:solidFill>
                  <a:schemeClr val="accent6">
                    <a:lumMod val="50000"/>
                  </a:schemeClr>
                </a:solidFill>
                <a:latin typeface="Times New Roman" pitchFamily="18" charset="0"/>
                <a:cs typeface="Times New Roman" pitchFamily="18" charset="0"/>
              </a:rPr>
              <a:t>, говорение, чтение, письмо).</a:t>
            </a:r>
          </a:p>
          <a:p>
            <a:endParaRPr lang="ru-RU" dirty="0"/>
          </a:p>
        </p:txBody>
      </p:sp>
      <p:sp>
        <p:nvSpPr>
          <p:cNvPr id="4" name="TextBox 3"/>
          <p:cNvSpPr txBox="1"/>
          <p:nvPr/>
        </p:nvSpPr>
        <p:spPr>
          <a:xfrm>
            <a:off x="714348" y="4000504"/>
            <a:ext cx="8072494" cy="2400657"/>
          </a:xfrm>
          <a:prstGeom prst="rect">
            <a:avLst/>
          </a:prstGeom>
          <a:noFill/>
        </p:spPr>
        <p:txBody>
          <a:bodyPr wrap="square" rtlCol="0">
            <a:spAutoFit/>
          </a:bodyPr>
          <a:lstStyle/>
          <a:p>
            <a:r>
              <a:rPr lang="ru-RU" sz="2200" dirty="0" smtClean="0">
                <a:solidFill>
                  <a:schemeClr val="accent6">
                    <a:lumMod val="50000"/>
                  </a:schemeClr>
                </a:solidFill>
                <a:latin typeface="Times New Roman" pitchFamily="18" charset="0"/>
                <a:cs typeface="Times New Roman" pitchFamily="18" charset="0"/>
              </a:rPr>
              <a:t> Под типичными ошибками понимают определенные типы </a:t>
            </a:r>
            <a:r>
              <a:rPr lang="ru-RU" sz="2200" b="1" dirty="0" smtClean="0">
                <a:solidFill>
                  <a:schemeClr val="accent6">
                    <a:lumMod val="50000"/>
                  </a:schemeClr>
                </a:solidFill>
                <a:latin typeface="Times New Roman" pitchFamily="18" charset="0"/>
                <a:cs typeface="Times New Roman" pitchFamily="18" charset="0"/>
              </a:rPr>
              <a:t>повторяющихся регулярных </a:t>
            </a:r>
            <a:r>
              <a:rPr lang="ru-RU" sz="2200" dirty="0" smtClean="0">
                <a:solidFill>
                  <a:schemeClr val="accent6">
                    <a:lumMod val="50000"/>
                  </a:schemeClr>
                </a:solidFill>
                <a:latin typeface="Times New Roman" pitchFamily="18" charset="0"/>
                <a:cs typeface="Times New Roman" pitchFamily="18" charset="0"/>
              </a:rPr>
              <a:t>ошибок. В зависимости от влияния ошибок на понимание и построение высказывания выделяются </a:t>
            </a:r>
            <a:r>
              <a:rPr lang="ru-RU" sz="2200" b="1" dirty="0" smtClean="0">
                <a:solidFill>
                  <a:schemeClr val="accent6">
                    <a:lumMod val="50000"/>
                  </a:schemeClr>
                </a:solidFill>
                <a:latin typeface="Times New Roman" pitchFamily="18" charset="0"/>
                <a:cs typeface="Times New Roman" pitchFamily="18" charset="0"/>
              </a:rPr>
              <a:t>«грубые» </a:t>
            </a:r>
            <a:r>
              <a:rPr lang="ru-RU" sz="2200" dirty="0" smtClean="0">
                <a:solidFill>
                  <a:schemeClr val="accent6">
                    <a:lumMod val="50000"/>
                  </a:schemeClr>
                </a:solidFill>
                <a:latin typeface="Times New Roman" pitchFamily="18" charset="0"/>
                <a:cs typeface="Times New Roman" pitchFamily="18" charset="0"/>
              </a:rPr>
              <a:t>ошибки, абсолютно затрудняющие понимание высказывания, и </a:t>
            </a:r>
            <a:r>
              <a:rPr lang="ru-RU" sz="2200" b="1" dirty="0" smtClean="0">
                <a:solidFill>
                  <a:schemeClr val="accent6">
                    <a:lumMod val="50000"/>
                  </a:schemeClr>
                </a:solidFill>
                <a:latin typeface="Times New Roman" pitchFamily="18" charset="0"/>
                <a:cs typeface="Times New Roman" pitchFamily="18" charset="0"/>
              </a:rPr>
              <a:t>«негрубые»</a:t>
            </a:r>
            <a:r>
              <a:rPr lang="ru-RU" sz="2200" dirty="0" smtClean="0">
                <a:solidFill>
                  <a:schemeClr val="accent6">
                    <a:lumMod val="50000"/>
                  </a:schemeClr>
                </a:solidFill>
                <a:latin typeface="Times New Roman" pitchFamily="18" charset="0"/>
                <a:cs typeface="Times New Roman" pitchFamily="18" charset="0"/>
              </a:rPr>
              <a:t> ошибки, слабо влияющие на понимание. </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85794"/>
            <a:ext cx="8229600" cy="785818"/>
          </a:xfrm>
        </p:spPr>
        <p:txBody>
          <a:bodyPr>
            <a:noAutofit/>
          </a:bodyPr>
          <a:lstStyle/>
          <a:p>
            <a:pPr algn="ctr"/>
            <a:r>
              <a:rPr lang="ru-RU" sz="3200" b="1" dirty="0" smtClean="0">
                <a:solidFill>
                  <a:schemeClr val="accent5">
                    <a:lumMod val="50000"/>
                  </a:schemeClr>
                </a:solidFill>
                <a:latin typeface="Times New Roman" pitchFamily="18" charset="0"/>
                <a:cs typeface="Times New Roman" pitchFamily="18" charset="0"/>
              </a:rPr>
              <a:t>Классифицируйте ошибки, представленные в таблице.</a:t>
            </a:r>
            <a:br>
              <a:rPr lang="ru-RU" sz="3200" b="1" dirty="0" smtClean="0">
                <a:solidFill>
                  <a:schemeClr val="accent5">
                    <a:lumMod val="50000"/>
                  </a:schemeClr>
                </a:solidFill>
                <a:latin typeface="Times New Roman" pitchFamily="18" charset="0"/>
                <a:cs typeface="Times New Roman" pitchFamily="18" charset="0"/>
              </a:rPr>
            </a:br>
            <a:endParaRPr lang="ru-RU" sz="3200" b="1" dirty="0"/>
          </a:p>
        </p:txBody>
      </p:sp>
      <p:sp>
        <p:nvSpPr>
          <p:cNvPr id="3" name="Содержимое 2"/>
          <p:cNvSpPr>
            <a:spLocks noGrp="1"/>
          </p:cNvSpPr>
          <p:nvPr>
            <p:ph idx="1"/>
          </p:nvPr>
        </p:nvSpPr>
        <p:spPr/>
        <p:txBody>
          <a:bodyPr/>
          <a:lstStyle/>
          <a:p>
            <a:endParaRPr lang="ru-RU" dirty="0" smtClean="0"/>
          </a:p>
          <a:p>
            <a:endParaRPr lang="ru-RU" dirty="0" smtClean="0"/>
          </a:p>
          <a:p>
            <a:endParaRPr lang="ru-RU" dirty="0" smtClean="0"/>
          </a:p>
          <a:p>
            <a:pPr fontAlgn="t"/>
            <a:endParaRPr lang="ru-RU" dirty="0" smtClean="0"/>
          </a:p>
          <a:p>
            <a:endParaRPr lang="ru-RU" dirty="0" smtClean="0"/>
          </a:p>
          <a:p>
            <a:pPr fontAlgn="t"/>
            <a:endParaRPr lang="ru-RU" b="1" dirty="0" smtClean="0"/>
          </a:p>
          <a:p>
            <a:pPr fontAlgn="t"/>
            <a:endParaRPr lang="ru-RU" dirty="0" smtClean="0"/>
          </a:p>
          <a:p>
            <a:pPr fontAlgn="t"/>
            <a:endParaRPr lang="ru-RU" dirty="0" smtClean="0"/>
          </a:p>
          <a:p>
            <a:pPr fontAlgn="t"/>
            <a:endParaRPr lang="ru-RU" dirty="0" smtClean="0"/>
          </a:p>
          <a:p>
            <a:pPr fontAlgn="t"/>
            <a:endParaRPr lang="ru-RU" dirty="0" smtClean="0"/>
          </a:p>
          <a:p>
            <a:pPr fontAlgn="t"/>
            <a:endParaRPr lang="ru-RU" dirty="0" smtClean="0"/>
          </a:p>
          <a:p>
            <a:pPr fontAlgn="t"/>
            <a:endParaRPr lang="ru-RU" dirty="0" smtClean="0"/>
          </a:p>
          <a:p>
            <a:pPr fontAlgn="t"/>
            <a:endParaRPr lang="ru-RU" dirty="0" smtClean="0"/>
          </a:p>
          <a:p>
            <a:pPr fontAlgn="t"/>
            <a:endParaRPr lang="ru-RU" dirty="0" smtClean="0"/>
          </a:p>
          <a:p>
            <a:pPr fontAlgn="t"/>
            <a:endParaRPr lang="ru-RU" dirty="0" smtClean="0"/>
          </a:p>
          <a:p>
            <a:pPr fontAlgn="t"/>
            <a:endParaRPr lang="ru-RU" dirty="0" smtClean="0"/>
          </a:p>
          <a:p>
            <a:pPr fontAlgn="t"/>
            <a:endParaRPr lang="ru-RU" dirty="0" smtClean="0"/>
          </a:p>
          <a:p>
            <a:pPr fontAlgn="t"/>
            <a:endParaRPr lang="ru-RU" dirty="0" smtClean="0"/>
          </a:p>
          <a:p>
            <a:pPr fontAlgn="t"/>
            <a:endParaRPr lang="ru-RU" dirty="0" smtClean="0"/>
          </a:p>
          <a:p>
            <a:pPr fontAlgn="t"/>
            <a:endParaRPr lang="ru-RU" dirty="0" smtClean="0"/>
          </a:p>
          <a:p>
            <a:pPr fontAlgn="t"/>
            <a:endParaRPr lang="ru-RU" dirty="0" smtClean="0"/>
          </a:p>
          <a:p>
            <a:endParaRPr lang="ru-RU" dirty="0"/>
          </a:p>
        </p:txBody>
      </p:sp>
      <p:graphicFrame>
        <p:nvGraphicFramePr>
          <p:cNvPr id="4" name="Таблица 3"/>
          <p:cNvGraphicFramePr>
            <a:graphicFrameLocks noGrp="1"/>
          </p:cNvGraphicFramePr>
          <p:nvPr/>
        </p:nvGraphicFramePr>
        <p:xfrm>
          <a:off x="214282" y="1544320"/>
          <a:ext cx="8715435" cy="5527040"/>
        </p:xfrm>
        <a:graphic>
          <a:graphicData uri="http://schemas.openxmlformats.org/drawingml/2006/table">
            <a:tbl>
              <a:tblPr firstRow="1" bandRow="1">
                <a:tableStyleId>{93296810-A885-4BE3-A3E7-6D5BEEA58F35}</a:tableStyleId>
              </a:tblPr>
              <a:tblGrid>
                <a:gridCol w="3429022"/>
                <a:gridCol w="2857520"/>
                <a:gridCol w="2428893"/>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latin typeface="Times New Roman" pitchFamily="18" charset="0"/>
                          <a:cs typeface="Times New Roman" pitchFamily="18" charset="0"/>
                        </a:rPr>
                        <a:t>Пример ошибки</a:t>
                      </a:r>
                    </a:p>
                    <a:p>
                      <a:endParaRPr lang="ru-RU" b="0" dirty="0">
                        <a:solidFill>
                          <a:schemeClr val="accent5">
                            <a:lumMod val="50000"/>
                          </a:schemeClr>
                        </a:solidFill>
                        <a:latin typeface="Times New Roman" pitchFamily="18" charset="0"/>
                        <a:cs typeface="Times New Roman" pitchFamily="18" charset="0"/>
                      </a:endParaRPr>
                    </a:p>
                  </a:txBody>
                  <a:tcPr/>
                </a:tc>
                <a:tc>
                  <a:txBody>
                    <a:bodyPr/>
                    <a:lstStyle/>
                    <a:p>
                      <a:r>
                        <a:rPr lang="ru-RU" dirty="0" smtClean="0">
                          <a:latin typeface="Times New Roman" pitchFamily="18" charset="0"/>
                          <a:cs typeface="Times New Roman" pitchFamily="18" charset="0"/>
                        </a:rPr>
                        <a:t>Классификация ошибки (</a:t>
                      </a:r>
                      <a:r>
                        <a:rPr lang="ru-RU" sz="1400" dirty="0" smtClean="0">
                          <a:latin typeface="Times New Roman" pitchFamily="18" charset="0"/>
                          <a:cs typeface="Times New Roman" pitchFamily="18" charset="0"/>
                        </a:rPr>
                        <a:t>фонетическая, грамматическая, </a:t>
                      </a:r>
                      <a:r>
                        <a:rPr lang="ru-RU" sz="1400" dirty="0" smtClean="0">
                          <a:latin typeface="Times New Roman" pitchFamily="18" charset="0"/>
                          <a:cs typeface="Times New Roman" pitchFamily="18" charset="0"/>
                        </a:rPr>
                        <a:t>лексическая,</a:t>
                      </a:r>
                      <a:r>
                        <a:rPr lang="ru-RU" sz="1400" baseline="0" dirty="0" smtClean="0">
                          <a:latin typeface="Times New Roman" pitchFamily="18" charset="0"/>
                          <a:cs typeface="Times New Roman" pitchFamily="18" charset="0"/>
                        </a:rPr>
                        <a:t> пунктуационная, орфографическая</a:t>
                      </a:r>
                      <a:r>
                        <a:rPr lang="ru-RU" dirty="0" smtClean="0"/>
                        <a:t>)</a:t>
                      </a:r>
                      <a:endParaRPr lang="ru-RU" b="0" dirty="0">
                        <a:solidFill>
                          <a:schemeClr val="accent5">
                            <a:lumMod val="50000"/>
                          </a:schemeClr>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latin typeface="Times New Roman" pitchFamily="18" charset="0"/>
                          <a:cs typeface="Times New Roman" pitchFamily="18" charset="0"/>
                        </a:rPr>
                        <a:t>Затрудняет ли ошибка понимание?</a:t>
                      </a:r>
                    </a:p>
                    <a:p>
                      <a:endParaRPr lang="ru-RU" b="0" dirty="0">
                        <a:solidFill>
                          <a:schemeClr val="accent5">
                            <a:lumMod val="50000"/>
                          </a:schemeClr>
                        </a:solidFill>
                        <a:latin typeface="Times New Roman" pitchFamily="18" charset="0"/>
                        <a:cs typeface="Times New Roman" pitchFamily="18" charset="0"/>
                      </a:endParaRPr>
                    </a:p>
                  </a:txBody>
                  <a:tcPr/>
                </a:tc>
              </a:tr>
              <a:tr h="370840">
                <a:tc>
                  <a:txBody>
                    <a:bodyPr/>
                    <a:lstStyle/>
                    <a:p>
                      <a:r>
                        <a:rPr lang="en-US" dirty="0" smtClean="0"/>
                        <a:t>As you know I live in Moscow</a:t>
                      </a:r>
                      <a:endParaRPr lang="ru-RU" dirty="0">
                        <a:solidFill>
                          <a:schemeClr val="accent5">
                            <a:lumMod val="50000"/>
                          </a:schemeClr>
                        </a:solidFill>
                        <a:latin typeface="Times New Roman" pitchFamily="18" charset="0"/>
                        <a:cs typeface="Times New Roman" pitchFamily="18" charset="0"/>
                      </a:endParaRPr>
                    </a:p>
                  </a:txBody>
                  <a:tcPr/>
                </a:tc>
                <a:tc>
                  <a:txBody>
                    <a:bodyPr/>
                    <a:lstStyle/>
                    <a:p>
                      <a:r>
                        <a:rPr lang="ru-RU" dirty="0" smtClean="0"/>
                        <a:t>пунктуационная, пропущена запятая после </a:t>
                      </a:r>
                      <a:r>
                        <a:rPr lang="en-US" dirty="0" smtClean="0"/>
                        <a:t>know</a:t>
                      </a:r>
                      <a:endParaRPr lang="ru-RU" dirty="0">
                        <a:solidFill>
                          <a:schemeClr val="accent5">
                            <a:lumMod val="50000"/>
                          </a:schemeClr>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нет</a:t>
                      </a:r>
                    </a:p>
                    <a:p>
                      <a:endParaRPr lang="ru-RU" dirty="0">
                        <a:solidFill>
                          <a:schemeClr val="accent5">
                            <a:lumMod val="50000"/>
                          </a:schemeClr>
                        </a:solidFill>
                        <a:latin typeface="Times New Roman" pitchFamily="18" charset="0"/>
                        <a:cs typeface="Times New Roman" pitchFamily="18" charset="0"/>
                      </a:endParaRPr>
                    </a:p>
                  </a:txBody>
                  <a:tcPr/>
                </a:tc>
              </a:tr>
              <a:tr h="370840">
                <a:tc>
                  <a:txBody>
                    <a:bodyPr/>
                    <a:lstStyle/>
                    <a:p>
                      <a:r>
                        <a:rPr lang="en-US" dirty="0" smtClean="0"/>
                        <a:t>We was playing volleyball at 5.</a:t>
                      </a:r>
                      <a:endParaRPr lang="ru-RU" dirty="0">
                        <a:solidFill>
                          <a:schemeClr val="accent5">
                            <a:lumMod val="50000"/>
                          </a:schemeClr>
                        </a:solidFill>
                        <a:latin typeface="Times New Roman" pitchFamily="18" charset="0"/>
                        <a:cs typeface="Times New Roman" pitchFamily="18" charset="0"/>
                      </a:endParaRPr>
                    </a:p>
                  </a:txBody>
                  <a:tcPr/>
                </a:tc>
                <a:tc>
                  <a:txBody>
                    <a:bodyPr/>
                    <a:lstStyle/>
                    <a:p>
                      <a:endParaRPr lang="ru-RU">
                        <a:solidFill>
                          <a:schemeClr val="accent5">
                            <a:lumMod val="50000"/>
                          </a:schemeClr>
                        </a:solidFill>
                        <a:latin typeface="Times New Roman" pitchFamily="18" charset="0"/>
                        <a:cs typeface="Times New Roman" pitchFamily="18" charset="0"/>
                      </a:endParaRPr>
                    </a:p>
                  </a:txBody>
                  <a:tcPr/>
                </a:tc>
                <a:tc>
                  <a:txBody>
                    <a:bodyPr/>
                    <a:lstStyle/>
                    <a:p>
                      <a:endParaRPr lang="ru-RU" dirty="0">
                        <a:solidFill>
                          <a:schemeClr val="accent5">
                            <a:lumMod val="50000"/>
                          </a:schemeClr>
                        </a:solidFill>
                        <a:latin typeface="Times New Roman" pitchFamily="18" charset="0"/>
                        <a:cs typeface="Times New Roman"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 leave for London now, you will be in Moscow tomorrow.</a:t>
                      </a:r>
                      <a:endParaRPr lang="ru-RU" dirty="0" smtClean="0"/>
                    </a:p>
                    <a:p>
                      <a:endParaRPr lang="ru-RU" dirty="0">
                        <a:solidFill>
                          <a:schemeClr val="accent5">
                            <a:lumMod val="50000"/>
                          </a:schemeClr>
                        </a:solidFill>
                        <a:latin typeface="Times New Roman" pitchFamily="18" charset="0"/>
                        <a:cs typeface="Times New Roman" pitchFamily="18" charset="0"/>
                      </a:endParaRPr>
                    </a:p>
                  </a:txBody>
                  <a:tcPr/>
                </a:tc>
                <a:tc>
                  <a:txBody>
                    <a:bodyPr/>
                    <a:lstStyle/>
                    <a:p>
                      <a:endParaRPr lang="ru-RU" dirty="0">
                        <a:solidFill>
                          <a:schemeClr val="accent5">
                            <a:lumMod val="50000"/>
                          </a:schemeClr>
                        </a:solidFill>
                        <a:latin typeface="Times New Roman" pitchFamily="18" charset="0"/>
                        <a:cs typeface="Times New Roman" pitchFamily="18" charset="0"/>
                      </a:endParaRPr>
                    </a:p>
                  </a:txBody>
                  <a:tcPr/>
                </a:tc>
                <a:tc>
                  <a:txBody>
                    <a:bodyPr/>
                    <a:lstStyle/>
                    <a:p>
                      <a:endParaRPr lang="ru-RU" dirty="0">
                        <a:solidFill>
                          <a:schemeClr val="accent5">
                            <a:lumMod val="50000"/>
                          </a:schemeClr>
                        </a:solidFill>
                        <a:latin typeface="Times New Roman" pitchFamily="18" charset="0"/>
                        <a:cs typeface="Times New Roman"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don’t like fish. I like salmon.</a:t>
                      </a:r>
                      <a:endParaRPr lang="ru-RU" dirty="0" smtClean="0"/>
                    </a:p>
                    <a:p>
                      <a:endParaRPr lang="ru-RU" dirty="0">
                        <a:solidFill>
                          <a:schemeClr val="accent5">
                            <a:lumMod val="50000"/>
                          </a:schemeClr>
                        </a:solidFill>
                        <a:latin typeface="Times New Roman" pitchFamily="18" charset="0"/>
                        <a:cs typeface="Times New Roman" pitchFamily="18" charset="0"/>
                      </a:endParaRPr>
                    </a:p>
                  </a:txBody>
                  <a:tcPr/>
                </a:tc>
                <a:tc>
                  <a:txBody>
                    <a:bodyPr/>
                    <a:lstStyle/>
                    <a:p>
                      <a:endParaRPr lang="ru-RU" dirty="0">
                        <a:solidFill>
                          <a:schemeClr val="accent5">
                            <a:lumMod val="50000"/>
                          </a:schemeClr>
                        </a:solidFill>
                        <a:latin typeface="Times New Roman" pitchFamily="18" charset="0"/>
                        <a:cs typeface="Times New Roman" pitchFamily="18" charset="0"/>
                      </a:endParaRPr>
                    </a:p>
                  </a:txBody>
                  <a:tcPr/>
                </a:tc>
                <a:tc>
                  <a:txBody>
                    <a:bodyPr/>
                    <a:lstStyle/>
                    <a:p>
                      <a:endParaRPr lang="ru-RU" dirty="0">
                        <a:solidFill>
                          <a:schemeClr val="accent5">
                            <a:lumMod val="50000"/>
                          </a:schemeClr>
                        </a:solidFill>
                        <a:latin typeface="Times New Roman" pitchFamily="18" charset="0"/>
                        <a:cs typeface="Times New Roman" pitchFamily="18" charset="0"/>
                      </a:endParaRPr>
                    </a:p>
                  </a:txBody>
                  <a:tcPr/>
                </a:tc>
              </a:tr>
              <a:tr h="370840">
                <a:tc>
                  <a:txBody>
                    <a:bodyPr/>
                    <a:lstStyle/>
                    <a:p>
                      <a:r>
                        <a:rPr lang="en-US" dirty="0" smtClean="0"/>
                        <a:t>I </a:t>
                      </a:r>
                      <a:r>
                        <a:rPr lang="en-US" dirty="0" err="1" smtClean="0"/>
                        <a:t>lik</a:t>
                      </a:r>
                      <a:r>
                        <a:rPr lang="en-US" dirty="0" smtClean="0"/>
                        <a:t> </a:t>
                      </a:r>
                      <a:r>
                        <a:rPr lang="en-US" dirty="0" err="1" smtClean="0"/>
                        <a:t>boks</a:t>
                      </a:r>
                      <a:r>
                        <a:rPr lang="en-US" dirty="0" smtClean="0"/>
                        <a:t> about animals.</a:t>
                      </a:r>
                      <a:endParaRPr lang="ru-RU" dirty="0">
                        <a:solidFill>
                          <a:schemeClr val="accent5">
                            <a:lumMod val="50000"/>
                          </a:schemeClr>
                        </a:solidFill>
                        <a:latin typeface="Times New Roman" pitchFamily="18" charset="0"/>
                        <a:cs typeface="Times New Roman" pitchFamily="18" charset="0"/>
                      </a:endParaRPr>
                    </a:p>
                  </a:txBody>
                  <a:tcPr/>
                </a:tc>
                <a:tc>
                  <a:txBody>
                    <a:bodyPr/>
                    <a:lstStyle/>
                    <a:p>
                      <a:endParaRPr lang="ru-RU">
                        <a:solidFill>
                          <a:schemeClr val="accent5">
                            <a:lumMod val="50000"/>
                          </a:schemeClr>
                        </a:solidFill>
                        <a:latin typeface="Times New Roman" pitchFamily="18" charset="0"/>
                        <a:cs typeface="Times New Roman" pitchFamily="18" charset="0"/>
                      </a:endParaRPr>
                    </a:p>
                  </a:txBody>
                  <a:tcPr/>
                </a:tc>
                <a:tc>
                  <a:txBody>
                    <a:bodyPr/>
                    <a:lstStyle/>
                    <a:p>
                      <a:endParaRPr lang="ru-RU" dirty="0">
                        <a:solidFill>
                          <a:schemeClr val="accent5">
                            <a:lumMod val="50000"/>
                          </a:schemeClr>
                        </a:solidFill>
                        <a:latin typeface="Times New Roman" pitchFamily="18" charset="0"/>
                        <a:cs typeface="Times New Roman" pitchFamily="18" charset="0"/>
                      </a:endParaRPr>
                    </a:p>
                  </a:txBody>
                  <a:tcPr/>
                </a:tc>
              </a:tr>
              <a:tr h="370840">
                <a:tc>
                  <a:txBody>
                    <a:bodyPr/>
                    <a:lstStyle/>
                    <a:p>
                      <a:r>
                        <a:rPr lang="en-US" dirty="0" smtClean="0"/>
                        <a:t>I live in Moscow all my life. </a:t>
                      </a:r>
                      <a:endParaRPr lang="ru-RU" dirty="0" smtClean="0"/>
                    </a:p>
                    <a:p>
                      <a:r>
                        <a:rPr lang="en-US" dirty="0" smtClean="0"/>
                        <a:t> </a:t>
                      </a:r>
                      <a:endParaRPr lang="ru-RU" dirty="0" smtClean="0"/>
                    </a:p>
                    <a:p>
                      <a:endParaRPr lang="ru-RU" dirty="0">
                        <a:solidFill>
                          <a:schemeClr val="accent5">
                            <a:lumMod val="50000"/>
                          </a:schemeClr>
                        </a:solidFill>
                        <a:latin typeface="Times New Roman" pitchFamily="18" charset="0"/>
                        <a:cs typeface="Times New Roman" pitchFamily="18" charset="0"/>
                      </a:endParaRPr>
                    </a:p>
                  </a:txBody>
                  <a:tcPr/>
                </a:tc>
                <a:tc>
                  <a:txBody>
                    <a:bodyPr/>
                    <a:lstStyle/>
                    <a:p>
                      <a:endParaRPr lang="ru-RU">
                        <a:solidFill>
                          <a:schemeClr val="accent5">
                            <a:lumMod val="50000"/>
                          </a:schemeClr>
                        </a:solidFill>
                        <a:latin typeface="Times New Roman" pitchFamily="18" charset="0"/>
                        <a:cs typeface="Times New Roman" pitchFamily="18" charset="0"/>
                      </a:endParaRPr>
                    </a:p>
                  </a:txBody>
                  <a:tcPr/>
                </a:tc>
                <a:tc>
                  <a:txBody>
                    <a:bodyPr/>
                    <a:lstStyle/>
                    <a:p>
                      <a:endParaRPr lang="ru-RU" dirty="0">
                        <a:solidFill>
                          <a:schemeClr val="accent5">
                            <a:lumMod val="50000"/>
                          </a:schemeClr>
                        </a:solidFill>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1143008"/>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ru-RU" b="1" dirty="0" smtClean="0">
                <a:solidFill>
                  <a:schemeClr val="accent6">
                    <a:lumMod val="75000"/>
                  </a:schemeClr>
                </a:solidFill>
                <a:latin typeface="Times New Roman" pitchFamily="18" charset="0"/>
                <a:cs typeface="Times New Roman" pitchFamily="18" charset="0"/>
              </a:rPr>
              <a:t/>
            </a:r>
            <a:br>
              <a:rPr lang="ru-RU" b="1" dirty="0" smtClean="0">
                <a:solidFill>
                  <a:schemeClr val="accent6">
                    <a:lumMod val="75000"/>
                  </a:schemeClr>
                </a:solidFill>
                <a:latin typeface="Times New Roman" pitchFamily="18" charset="0"/>
                <a:cs typeface="Times New Roman" pitchFamily="18" charset="0"/>
              </a:rPr>
            </a:br>
            <a:r>
              <a:rPr lang="ru-RU" b="1" dirty="0" smtClean="0">
                <a:solidFill>
                  <a:schemeClr val="accent6">
                    <a:lumMod val="75000"/>
                  </a:schemeClr>
                </a:solidFill>
                <a:latin typeface="Times New Roman" pitchFamily="18" charset="0"/>
                <a:cs typeface="Times New Roman" pitchFamily="18" charset="0"/>
              </a:rPr>
              <a:t>Личное письмо: формат и содержание</a:t>
            </a:r>
            <a:r>
              <a:rPr lang="ru-RU" b="1" dirty="0" smtClean="0"/>
              <a:t/>
            </a:r>
            <a:br>
              <a:rPr lang="ru-RU" b="1" dirty="0" smtClean="0"/>
            </a:br>
            <a:endParaRPr lang="ru-RU" b="1" dirty="0"/>
          </a:p>
        </p:txBody>
      </p:sp>
      <p:sp>
        <p:nvSpPr>
          <p:cNvPr id="3" name="Содержимое 2"/>
          <p:cNvSpPr>
            <a:spLocks noGrp="1"/>
          </p:cNvSpPr>
          <p:nvPr>
            <p:ph idx="1"/>
          </p:nvPr>
        </p:nvSpPr>
        <p:spPr>
          <a:xfrm>
            <a:off x="457200" y="2249424"/>
            <a:ext cx="8229600" cy="3965658"/>
          </a:xfrm>
        </p:spPr>
        <p:txBody>
          <a:bodyPr/>
          <a:lstStyle/>
          <a:p>
            <a:pPr algn="ctr">
              <a:buNone/>
            </a:pPr>
            <a:r>
              <a:rPr lang="ru-RU" dirty="0" smtClean="0">
                <a:solidFill>
                  <a:schemeClr val="accent6">
                    <a:lumMod val="75000"/>
                  </a:schemeClr>
                </a:solidFill>
                <a:latin typeface="Times New Roman" pitchFamily="18" charset="0"/>
                <a:cs typeface="Times New Roman" pitchFamily="18" charset="0"/>
              </a:rPr>
              <a:t>	</a:t>
            </a:r>
          </a:p>
          <a:p>
            <a:pPr algn="ctr">
              <a:buNone/>
            </a:pPr>
            <a:r>
              <a:rPr lang="ru-RU" dirty="0" smtClean="0">
                <a:solidFill>
                  <a:schemeClr val="accent6">
                    <a:lumMod val="75000"/>
                  </a:schemeClr>
                </a:solidFill>
                <a:latin typeface="Times New Roman" pitchFamily="18" charset="0"/>
                <a:cs typeface="Times New Roman" pitchFamily="18" charset="0"/>
              </a:rPr>
              <a:t>	В середине XIX века Владимир Иванович Даль, работая над своим «Толковым словарем», давал слову «письмо» такое разъяснение: </a:t>
            </a:r>
            <a:r>
              <a:rPr lang="ru-RU" b="1" i="1" dirty="0" smtClean="0">
                <a:solidFill>
                  <a:schemeClr val="accent6">
                    <a:lumMod val="75000"/>
                  </a:schemeClr>
                </a:solidFill>
                <a:latin typeface="Times New Roman" pitchFamily="18" charset="0"/>
                <a:cs typeface="Times New Roman" pitchFamily="18" charset="0"/>
              </a:rPr>
              <a:t>«Письменная речь – беседа, посылаемая от одного лица к другому».</a:t>
            </a:r>
          </a:p>
          <a:p>
            <a:pPr algn="ctr"/>
            <a:endParaRPr lang="ru-RU" dirty="0" smtClean="0">
              <a:solidFill>
                <a:schemeClr val="accent6">
                  <a:lumMod val="75000"/>
                </a:schemeClr>
              </a:solidFill>
              <a:latin typeface="Times New Roman" pitchFamily="18" charset="0"/>
              <a:cs typeface="Times New Roman" pitchFamily="18" charset="0"/>
            </a:endParaRPr>
          </a:p>
          <a:p>
            <a:pPr algn="ctr"/>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1285884"/>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ru-RU" sz="3100" dirty="0" smtClean="0">
                <a:solidFill>
                  <a:schemeClr val="accent6">
                    <a:lumMod val="50000"/>
                  </a:schemeClr>
                </a:solidFill>
                <a:latin typeface="Times New Roman" pitchFamily="18" charset="0"/>
                <a:cs typeface="Times New Roman" pitchFamily="18" charset="0"/>
              </a:rPr>
              <a:t/>
            </a:r>
            <a:br>
              <a:rPr lang="ru-RU" sz="3100" dirty="0" smtClean="0">
                <a:solidFill>
                  <a:schemeClr val="accent6">
                    <a:lumMod val="50000"/>
                  </a:schemeClr>
                </a:solidFill>
                <a:latin typeface="Times New Roman" pitchFamily="18" charset="0"/>
                <a:cs typeface="Times New Roman" pitchFamily="18" charset="0"/>
              </a:rPr>
            </a:br>
            <a:r>
              <a:rPr lang="ru-RU" sz="3600" b="1" dirty="0" smtClean="0">
                <a:solidFill>
                  <a:schemeClr val="accent6">
                    <a:lumMod val="50000"/>
                  </a:schemeClr>
                </a:solidFill>
                <a:latin typeface="Times New Roman" pitchFamily="18" charset="0"/>
                <a:cs typeface="Times New Roman" pitchFamily="18" charset="0"/>
              </a:rPr>
              <a:t>Раздел «Письмо» экзаменационной работы:</a:t>
            </a:r>
            <a:br>
              <a:rPr lang="ru-RU" sz="3600" b="1" dirty="0" smtClean="0">
                <a:solidFill>
                  <a:schemeClr val="accent6">
                    <a:lumMod val="50000"/>
                  </a:schemeClr>
                </a:solidFill>
                <a:latin typeface="Times New Roman" pitchFamily="18" charset="0"/>
                <a:cs typeface="Times New Roman" pitchFamily="18" charset="0"/>
              </a:rPr>
            </a:br>
            <a:r>
              <a:rPr lang="ru-RU" sz="3600" b="1" dirty="0" smtClean="0">
                <a:solidFill>
                  <a:schemeClr val="accent6">
                    <a:lumMod val="50000"/>
                  </a:schemeClr>
                </a:solidFill>
                <a:latin typeface="Times New Roman" pitchFamily="18" charset="0"/>
                <a:cs typeface="Times New Roman" pitchFamily="18" charset="0"/>
              </a:rPr>
              <a:t> формат задания и технология оценивания</a:t>
            </a:r>
            <a:r>
              <a:rPr lang="ru-RU" sz="3600" b="1" dirty="0" smtClean="0"/>
              <a:t/>
            </a:r>
            <a:br>
              <a:rPr lang="ru-RU" sz="3600" b="1" dirty="0" smtClean="0"/>
            </a:br>
            <a:endParaRPr lang="ru-RU" sz="3600" b="1" dirty="0"/>
          </a:p>
        </p:txBody>
      </p:sp>
      <p:sp>
        <p:nvSpPr>
          <p:cNvPr id="3" name="Содержимое 2"/>
          <p:cNvSpPr>
            <a:spLocks noGrp="1"/>
          </p:cNvSpPr>
          <p:nvPr>
            <p:ph idx="1"/>
          </p:nvPr>
        </p:nvSpPr>
        <p:spPr>
          <a:xfrm>
            <a:off x="571472" y="2071678"/>
            <a:ext cx="8229600" cy="4325112"/>
          </a:xfrm>
        </p:spPr>
        <p:txBody>
          <a:bodyPr>
            <a:normAutofit lnSpcReduction="10000"/>
          </a:bodyPr>
          <a:lstStyle/>
          <a:p>
            <a:r>
              <a:rPr lang="ru-RU" sz="2600" dirty="0" smtClean="0">
                <a:solidFill>
                  <a:schemeClr val="accent6">
                    <a:lumMod val="50000"/>
                  </a:schemeClr>
                </a:solidFill>
                <a:latin typeface="Times New Roman" pitchFamily="18" charset="0"/>
                <a:cs typeface="Times New Roman" pitchFamily="18" charset="0"/>
              </a:rPr>
              <a:t>Задание 33  экзаменационной работы проверяет умение ученика писать личное письмо. </a:t>
            </a:r>
          </a:p>
          <a:p>
            <a:pPr>
              <a:buNone/>
            </a:pPr>
            <a:r>
              <a:rPr lang="ru-RU" sz="2600" dirty="0" smtClean="0">
                <a:solidFill>
                  <a:schemeClr val="accent6">
                    <a:lumMod val="50000"/>
                  </a:schemeClr>
                </a:solidFill>
                <a:latin typeface="Times New Roman" pitchFamily="18" charset="0"/>
                <a:cs typeface="Times New Roman" pitchFamily="18" charset="0"/>
              </a:rPr>
              <a:t>Ученику предлагается прочитать отрывок из полученного письма и написать ответ объемом </a:t>
            </a:r>
            <a:r>
              <a:rPr lang="ru-RU" sz="2600" b="1" dirty="0" smtClean="0">
                <a:solidFill>
                  <a:schemeClr val="accent6">
                    <a:lumMod val="50000"/>
                  </a:schemeClr>
                </a:solidFill>
                <a:latin typeface="Times New Roman" pitchFamily="18" charset="0"/>
                <a:cs typeface="Times New Roman" pitchFamily="18" charset="0"/>
              </a:rPr>
              <a:t>100–120</a:t>
            </a:r>
            <a:r>
              <a:rPr lang="ru-RU" sz="2600" dirty="0" smtClean="0">
                <a:solidFill>
                  <a:schemeClr val="accent6">
                    <a:lumMod val="50000"/>
                  </a:schemeClr>
                </a:solidFill>
                <a:latin typeface="Times New Roman" pitchFamily="18" charset="0"/>
                <a:cs typeface="Times New Roman" pitchFamily="18" charset="0"/>
              </a:rPr>
              <a:t> слов, в котором необходимо ответить на три вопроса, заданных другом по переписке. </a:t>
            </a:r>
          </a:p>
          <a:p>
            <a:pPr>
              <a:buNone/>
            </a:pPr>
            <a:r>
              <a:rPr lang="ru-RU" sz="2600" dirty="0" smtClean="0">
                <a:solidFill>
                  <a:schemeClr val="accent6">
                    <a:lumMod val="50000"/>
                  </a:schemeClr>
                </a:solidFill>
                <a:latin typeface="Times New Roman" pitchFamily="18" charset="0"/>
                <a:cs typeface="Times New Roman" pitchFamily="18" charset="0"/>
              </a:rPr>
              <a:t>Письмо должно быть оформлено в соответствии с нормами письменного этикета, принятого в англоязычных странах.</a:t>
            </a:r>
          </a:p>
          <a:p>
            <a:r>
              <a:rPr lang="ru-RU" sz="2600" dirty="0" smtClean="0">
                <a:solidFill>
                  <a:schemeClr val="accent6">
                    <a:lumMod val="50000"/>
                  </a:schemeClr>
                </a:solidFill>
                <a:latin typeface="Times New Roman" pitchFamily="18" charset="0"/>
                <a:cs typeface="Times New Roman" pitchFamily="18" charset="0"/>
              </a:rPr>
              <a:t>	Рекомендуемое время выполнения задания по письму – </a:t>
            </a:r>
            <a:r>
              <a:rPr lang="ru-RU" sz="2600" b="1" dirty="0" smtClean="0">
                <a:solidFill>
                  <a:schemeClr val="accent6">
                    <a:lumMod val="50000"/>
                  </a:schemeClr>
                </a:solidFill>
                <a:latin typeface="Times New Roman" pitchFamily="18" charset="0"/>
                <a:cs typeface="Times New Roman" pitchFamily="18" charset="0"/>
              </a:rPr>
              <a:t>30</a:t>
            </a:r>
            <a:r>
              <a:rPr lang="ru-RU" sz="2600" dirty="0" smtClean="0">
                <a:solidFill>
                  <a:schemeClr val="accent6">
                    <a:lumMod val="50000"/>
                  </a:schemeClr>
                </a:solidFill>
                <a:latin typeface="Times New Roman" pitchFamily="18" charset="0"/>
                <a:cs typeface="Times New Roman" pitchFamily="18" charset="0"/>
              </a:rPr>
              <a:t> минут.</a:t>
            </a:r>
          </a:p>
          <a:p>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642918"/>
            <a:ext cx="8229600" cy="357190"/>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ru-RU" b="1" dirty="0" smtClean="0">
                <a:solidFill>
                  <a:schemeClr val="accent6">
                    <a:lumMod val="50000"/>
                  </a:schemeClr>
                </a:solidFill>
                <a:latin typeface="Times New Roman" pitchFamily="18" charset="0"/>
                <a:cs typeface="Times New Roman" pitchFamily="18" charset="0"/>
              </a:rPr>
              <a:t>Алгоритм работы эксперта</a:t>
            </a:r>
            <a:endParaRPr lang="ru-RU" b="1" dirty="0">
              <a:solidFill>
                <a:schemeClr val="accent6">
                  <a:lumMod val="50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642910" y="1285836"/>
          <a:ext cx="8229600"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571472" y="1928802"/>
            <a:ext cx="8229600" cy="2428892"/>
          </a:xfrm>
        </p:spPr>
        <p:txBody>
          <a:bodyPr>
            <a:normAutofit lnSpcReduction="10000"/>
          </a:bodyPr>
          <a:lstStyle/>
          <a:p>
            <a:pPr>
              <a:buNone/>
            </a:pPr>
            <a:r>
              <a:rPr lang="ru-RU" altLang="ru-RU" dirty="0" smtClean="0">
                <a:solidFill>
                  <a:srgbClr val="000066"/>
                </a:solidFill>
                <a:latin typeface="Times New Roman" pitchFamily="18" charset="0"/>
                <a:cs typeface="Times New Roman" pitchFamily="18" charset="0"/>
              </a:rPr>
              <a:t>- </a:t>
            </a:r>
            <a:r>
              <a:rPr lang="ru-RU" altLang="ru-RU" b="1" dirty="0" smtClean="0">
                <a:solidFill>
                  <a:srgbClr val="000066"/>
                </a:solidFill>
                <a:latin typeface="Times New Roman" pitchFamily="18" charset="0"/>
                <a:cs typeface="Times New Roman" pitchFamily="18" charset="0"/>
              </a:rPr>
              <a:t>ОГЭ</a:t>
            </a:r>
            <a:r>
              <a:rPr lang="ru-RU" altLang="ru-RU" dirty="0" smtClean="0">
                <a:solidFill>
                  <a:srgbClr val="000066"/>
                </a:solidFill>
                <a:latin typeface="Times New Roman" pitchFamily="18" charset="0"/>
                <a:cs typeface="Times New Roman" pitchFamily="18" charset="0"/>
              </a:rPr>
              <a:t>    (основной государственный экзамен) -форма государственной аттестации по образовательным программам общего образования  с использованием КИМ, представляющих собой комплексы заданий стандартизированной формы (тесты)</a:t>
            </a:r>
          </a:p>
          <a:p>
            <a:endParaRPr lang="ru-RU" dirty="0"/>
          </a:p>
        </p:txBody>
      </p:sp>
      <p:sp>
        <p:nvSpPr>
          <p:cNvPr id="6" name="Rectangle 2"/>
          <p:cNvSpPr>
            <a:spLocks noGrp="1" noChangeArrowheads="1"/>
          </p:cNvSpPr>
          <p:nvPr>
            <p:ph type="title"/>
          </p:nvPr>
        </p:nvSpPr>
        <p:spPr>
          <a:xfrm>
            <a:off x="500034" y="785794"/>
            <a:ext cx="8229600" cy="1066800"/>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ctr" eaLnBrk="1" hangingPunct="1"/>
            <a:r>
              <a:rPr lang="ru-RU" altLang="ru-RU" sz="4400" b="1" dirty="0" smtClean="0">
                <a:solidFill>
                  <a:schemeClr val="accent5">
                    <a:lumMod val="50000"/>
                  </a:schemeClr>
                </a:solidFill>
                <a:latin typeface="Times New Roman" pitchFamily="18" charset="0"/>
              </a:rPr>
              <a:t>Формы проведения ГИА </a:t>
            </a:r>
            <a:r>
              <a:rPr lang="ru-RU" altLang="ru-RU" sz="3200" b="1" dirty="0" smtClean="0">
                <a:solidFill>
                  <a:schemeClr val="accent5">
                    <a:lumMod val="50000"/>
                  </a:schemeClr>
                </a:solidFill>
                <a:latin typeface="Times New Roman" pitchFamily="18" charset="0"/>
              </a:rPr>
              <a:t/>
            </a:r>
            <a:br>
              <a:rPr lang="ru-RU" altLang="ru-RU" sz="3200" b="1" dirty="0" smtClean="0">
                <a:solidFill>
                  <a:schemeClr val="accent5">
                    <a:lumMod val="50000"/>
                  </a:schemeClr>
                </a:solidFill>
                <a:latin typeface="Times New Roman" pitchFamily="18" charset="0"/>
              </a:rPr>
            </a:br>
            <a:endParaRPr lang="ru-RU" altLang="ru-RU" sz="3200" b="1" dirty="0" smtClean="0">
              <a:solidFill>
                <a:schemeClr val="accent5">
                  <a:lumMod val="50000"/>
                </a:schemeClr>
              </a:solidFill>
              <a:latin typeface="Times New Roman" pitchFamily="18" charset="0"/>
            </a:endParaRPr>
          </a:p>
        </p:txBody>
      </p:sp>
      <p:pic>
        <p:nvPicPr>
          <p:cNvPr id="9" name="Picture 3"/>
          <p:cNvPicPr>
            <a:picLocks noChangeAspect="1" noChangeArrowheads="1"/>
          </p:cNvPicPr>
          <p:nvPr/>
        </p:nvPicPr>
        <p:blipFill>
          <a:blip r:embed="rId2"/>
          <a:srcRect/>
          <a:stretch>
            <a:fillRect/>
          </a:stretch>
        </p:blipFill>
        <p:spPr bwMode="auto">
          <a:xfrm>
            <a:off x="6286512" y="5572140"/>
            <a:ext cx="1995507" cy="903535"/>
          </a:xfrm>
          <a:prstGeom prst="rect">
            <a:avLst/>
          </a:prstGeom>
          <a:noFill/>
          <a:ln w="9525">
            <a:noFill/>
            <a:miter lim="800000"/>
            <a:headEnd/>
            <a:tailEnd/>
          </a:ln>
          <a:effectLst/>
        </p:spPr>
      </p:pic>
      <p:sp>
        <p:nvSpPr>
          <p:cNvPr id="7" name="TextBox 6"/>
          <p:cNvSpPr txBox="1"/>
          <p:nvPr/>
        </p:nvSpPr>
        <p:spPr>
          <a:xfrm>
            <a:off x="714348" y="4357694"/>
            <a:ext cx="5643602" cy="2523768"/>
          </a:xfrm>
          <a:prstGeom prst="rect">
            <a:avLst/>
          </a:prstGeom>
          <a:noFill/>
        </p:spPr>
        <p:txBody>
          <a:bodyPr wrap="square" rtlCol="0">
            <a:spAutoFit/>
          </a:bodyPr>
          <a:lstStyle/>
          <a:p>
            <a:r>
              <a:rPr lang="ru-RU" altLang="ru-RU" sz="2800" dirty="0" smtClean="0">
                <a:solidFill>
                  <a:srgbClr val="000066"/>
                </a:solidFill>
                <a:latin typeface="Times New Roman" pitchFamily="18" charset="0"/>
                <a:cs typeface="Times New Roman" pitchFamily="18" charset="0"/>
              </a:rPr>
              <a:t>- </a:t>
            </a:r>
            <a:r>
              <a:rPr lang="ru-RU" altLang="ru-RU" sz="2800" b="1" dirty="0" smtClean="0">
                <a:solidFill>
                  <a:srgbClr val="000066"/>
                </a:solidFill>
                <a:latin typeface="Times New Roman" pitchFamily="18" charset="0"/>
                <a:cs typeface="Times New Roman" pitchFamily="18" charset="0"/>
              </a:rPr>
              <a:t>ГВЭ </a:t>
            </a:r>
            <a:r>
              <a:rPr lang="ru-RU" altLang="ru-RU" sz="2800" dirty="0" smtClean="0">
                <a:solidFill>
                  <a:srgbClr val="000066"/>
                </a:solidFill>
                <a:latin typeface="Times New Roman" pitchFamily="18" charset="0"/>
                <a:cs typeface="Times New Roman" pitchFamily="18" charset="0"/>
              </a:rPr>
              <a:t>    (государственный выпускной экзамен) – форма ГИА в виде письменных и устных экзаменов с использованием тестов, тем, заданий, билетов</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28670"/>
            <a:ext cx="8229600" cy="571504"/>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ru-RU" b="1" dirty="0" smtClean="0">
                <a:solidFill>
                  <a:schemeClr val="accent6">
                    <a:lumMod val="50000"/>
                  </a:schemeClr>
                </a:solidFill>
                <a:latin typeface="Times New Roman" pitchFamily="18" charset="0"/>
                <a:cs typeface="Times New Roman" pitchFamily="18" charset="0"/>
              </a:rPr>
              <a:t/>
            </a:r>
            <a:br>
              <a:rPr lang="ru-RU" b="1" dirty="0" smtClean="0">
                <a:solidFill>
                  <a:schemeClr val="accent6">
                    <a:lumMod val="50000"/>
                  </a:schemeClr>
                </a:solidFill>
                <a:latin typeface="Times New Roman" pitchFamily="18" charset="0"/>
                <a:cs typeface="Times New Roman" pitchFamily="18" charset="0"/>
              </a:rPr>
            </a:br>
            <a:r>
              <a:rPr lang="ru-RU" b="1" dirty="0" smtClean="0">
                <a:solidFill>
                  <a:schemeClr val="accent6">
                    <a:lumMod val="50000"/>
                  </a:schemeClr>
                </a:solidFill>
                <a:latin typeface="Times New Roman" pitchFamily="18" charset="0"/>
                <a:cs typeface="Times New Roman" pitchFamily="18" charset="0"/>
              </a:rPr>
              <a:t>технология оценивания</a:t>
            </a:r>
            <a:br>
              <a:rPr lang="ru-RU" b="1" dirty="0" smtClean="0">
                <a:solidFill>
                  <a:schemeClr val="accent6">
                    <a:lumMod val="50000"/>
                  </a:schemeClr>
                </a:solidFill>
                <a:latin typeface="Times New Roman" pitchFamily="18" charset="0"/>
                <a:cs typeface="Times New Roman" pitchFamily="18" charset="0"/>
              </a:rPr>
            </a:br>
            <a:endParaRPr lang="ru-RU" b="1" dirty="0">
              <a:solidFill>
                <a:schemeClr val="accent6">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2249424"/>
            <a:ext cx="8229600" cy="1322452"/>
          </a:xfrm>
        </p:spPr>
        <p:txBody>
          <a:bodyPr>
            <a:normAutofit/>
          </a:bodyPr>
          <a:lstStyle/>
          <a:p>
            <a:pPr>
              <a:buNone/>
            </a:pPr>
            <a:r>
              <a:rPr lang="ru-RU" sz="2400" dirty="0" smtClean="0">
                <a:solidFill>
                  <a:schemeClr val="accent6">
                    <a:lumMod val="50000"/>
                  </a:schemeClr>
                </a:solidFill>
                <a:latin typeface="Times New Roman" pitchFamily="18" charset="0"/>
                <a:cs typeface="Times New Roman" pitchFamily="18" charset="0"/>
              </a:rPr>
              <a:t>	Проверка задания 33  (</a:t>
            </a:r>
            <a:r>
              <a:rPr lang="ru-RU" sz="2400" b="1" dirty="0" smtClean="0">
                <a:solidFill>
                  <a:schemeClr val="accent6">
                    <a:lumMod val="50000"/>
                  </a:schemeClr>
                </a:solidFill>
                <a:latin typeface="Times New Roman" pitchFamily="18" charset="0"/>
                <a:cs typeface="Times New Roman" pitchFamily="18" charset="0"/>
              </a:rPr>
              <a:t>личное письмо</a:t>
            </a:r>
            <a:r>
              <a:rPr lang="ru-RU" sz="2400" dirty="0" smtClean="0">
                <a:solidFill>
                  <a:schemeClr val="accent6">
                    <a:lumMod val="50000"/>
                  </a:schemeClr>
                </a:solidFill>
                <a:latin typeface="Times New Roman" pitchFamily="18" charset="0"/>
                <a:cs typeface="Times New Roman" pitchFamily="18" charset="0"/>
              </a:rPr>
              <a:t>) осуществляется </a:t>
            </a:r>
            <a:r>
              <a:rPr lang="ru-RU" sz="2400" b="1" dirty="0" smtClean="0">
                <a:solidFill>
                  <a:schemeClr val="accent6">
                    <a:lumMod val="50000"/>
                  </a:schemeClr>
                </a:solidFill>
                <a:latin typeface="Times New Roman" pitchFamily="18" charset="0"/>
                <a:cs typeface="Times New Roman" pitchFamily="18" charset="0"/>
              </a:rPr>
              <a:t>двумя</a:t>
            </a:r>
            <a:r>
              <a:rPr lang="ru-RU" sz="2400" dirty="0" smtClean="0">
                <a:solidFill>
                  <a:schemeClr val="accent6">
                    <a:lumMod val="50000"/>
                  </a:schemeClr>
                </a:solidFill>
                <a:latin typeface="Times New Roman" pitchFamily="18" charset="0"/>
                <a:cs typeface="Times New Roman" pitchFamily="18" charset="0"/>
              </a:rPr>
              <a:t> экспертами, прошедшими обучение по оценке данного вида письменного высказывания.</a:t>
            </a:r>
          </a:p>
          <a:p>
            <a:endParaRPr lang="ru-RU" dirty="0"/>
          </a:p>
        </p:txBody>
      </p:sp>
      <p:sp>
        <p:nvSpPr>
          <p:cNvPr id="4" name="TextBox 3"/>
          <p:cNvSpPr txBox="1"/>
          <p:nvPr/>
        </p:nvSpPr>
        <p:spPr>
          <a:xfrm>
            <a:off x="785786" y="3643314"/>
            <a:ext cx="7643866" cy="2215991"/>
          </a:xfrm>
          <a:prstGeom prst="rect">
            <a:avLst/>
          </a:prstGeom>
          <a:noFill/>
        </p:spPr>
        <p:txBody>
          <a:bodyPr wrap="square" rtlCol="0">
            <a:spAutoFit/>
          </a:bodyPr>
          <a:lstStyle/>
          <a:p>
            <a:r>
              <a:rPr lang="ru-RU" sz="2400" dirty="0" smtClean="0">
                <a:solidFill>
                  <a:schemeClr val="accent6">
                    <a:lumMod val="50000"/>
                  </a:schemeClr>
                </a:solidFill>
                <a:latin typeface="Times New Roman" pitchFamily="18" charset="0"/>
                <a:cs typeface="Times New Roman" pitchFamily="18" charset="0"/>
              </a:rPr>
              <a:t> В ходе проверки эксперт может </a:t>
            </a:r>
            <a:r>
              <a:rPr lang="ru-RU" sz="2400" b="1" dirty="0" smtClean="0">
                <a:solidFill>
                  <a:schemeClr val="accent6">
                    <a:lumMod val="50000"/>
                  </a:schemeClr>
                </a:solidFill>
                <a:latin typeface="Times New Roman" pitchFamily="18" charset="0"/>
                <a:cs typeface="Times New Roman" pitchFamily="18" charset="0"/>
              </a:rPr>
              <a:t>делать пометки </a:t>
            </a:r>
            <a:r>
              <a:rPr lang="ru-RU" sz="2400" dirty="0" smtClean="0">
                <a:solidFill>
                  <a:schemeClr val="accent6">
                    <a:lumMod val="50000"/>
                  </a:schemeClr>
                </a:solidFill>
                <a:latin typeface="Times New Roman" pitchFamily="18" charset="0"/>
                <a:cs typeface="Times New Roman" pitchFamily="18" charset="0"/>
              </a:rPr>
              <a:t>на проверяемых листах, отмечая на полях </a:t>
            </a:r>
            <a:r>
              <a:rPr lang="ru-RU" sz="2400" i="1" dirty="0" smtClean="0">
                <a:solidFill>
                  <a:schemeClr val="accent6">
                    <a:lumMod val="50000"/>
                  </a:schemeClr>
                </a:solidFill>
                <a:latin typeface="Times New Roman" pitchFamily="18" charset="0"/>
                <a:cs typeface="Times New Roman" pitchFamily="18" charset="0"/>
              </a:rPr>
              <a:t>грамматические </a:t>
            </a:r>
            <a:r>
              <a:rPr lang="ru-RU" sz="2400" dirty="0" smtClean="0">
                <a:solidFill>
                  <a:schemeClr val="accent6">
                    <a:lumMod val="50000"/>
                  </a:schemeClr>
                </a:solidFill>
                <a:latin typeface="Times New Roman" pitchFamily="18" charset="0"/>
                <a:cs typeface="Times New Roman" pitchFamily="18" charset="0"/>
              </a:rPr>
              <a:t>ошибки, </a:t>
            </a:r>
            <a:r>
              <a:rPr lang="ru-RU" sz="2400" i="1" dirty="0" smtClean="0">
                <a:solidFill>
                  <a:schemeClr val="accent6">
                    <a:lumMod val="50000"/>
                  </a:schemeClr>
                </a:solidFill>
                <a:latin typeface="Times New Roman" pitchFamily="18" charset="0"/>
                <a:cs typeface="Times New Roman" pitchFamily="18" charset="0"/>
              </a:rPr>
              <a:t>лексические </a:t>
            </a:r>
            <a:r>
              <a:rPr lang="ru-RU" sz="2400" dirty="0" smtClean="0">
                <a:solidFill>
                  <a:schemeClr val="accent6">
                    <a:lumMod val="50000"/>
                  </a:schemeClr>
                </a:solidFill>
                <a:latin typeface="Times New Roman" pitchFamily="18" charset="0"/>
                <a:cs typeface="Times New Roman" pitchFamily="18" charset="0"/>
              </a:rPr>
              <a:t>ошибки, ошибки в </a:t>
            </a:r>
            <a:r>
              <a:rPr lang="ru-RU" sz="2400" i="1" dirty="0" smtClean="0">
                <a:solidFill>
                  <a:schemeClr val="accent6">
                    <a:lumMod val="50000"/>
                  </a:schemeClr>
                </a:solidFill>
                <a:latin typeface="Times New Roman" pitchFamily="18" charset="0"/>
                <a:cs typeface="Times New Roman" pitchFamily="18" charset="0"/>
              </a:rPr>
              <a:t>орфографии</a:t>
            </a:r>
            <a:r>
              <a:rPr lang="ru-RU" sz="2400" dirty="0" smtClean="0">
                <a:solidFill>
                  <a:schemeClr val="accent6">
                    <a:lumMod val="50000"/>
                  </a:schemeClr>
                </a:solidFill>
                <a:latin typeface="Times New Roman" pitchFamily="18" charset="0"/>
                <a:cs typeface="Times New Roman" pitchFamily="18" charset="0"/>
              </a:rPr>
              <a:t> и </a:t>
            </a:r>
            <a:r>
              <a:rPr lang="ru-RU" sz="2400" i="1" dirty="0" smtClean="0">
                <a:solidFill>
                  <a:schemeClr val="accent6">
                    <a:lumMod val="50000"/>
                  </a:schemeClr>
                </a:solidFill>
                <a:latin typeface="Times New Roman" pitchFamily="18" charset="0"/>
                <a:cs typeface="Times New Roman" pitchFamily="18" charset="0"/>
              </a:rPr>
              <a:t>пунктуации</a:t>
            </a:r>
            <a:r>
              <a:rPr lang="ru-RU" sz="2400" dirty="0" smtClean="0">
                <a:solidFill>
                  <a:schemeClr val="accent6">
                    <a:lumMod val="50000"/>
                  </a:schemeClr>
                </a:solidFill>
                <a:latin typeface="Times New Roman" pitchFamily="18" charset="0"/>
                <a:cs typeface="Times New Roman" pitchFamily="18" charset="0"/>
              </a:rPr>
              <a:t>, ошибки в </a:t>
            </a:r>
            <a:r>
              <a:rPr lang="ru-RU" sz="2400" i="1" dirty="0" smtClean="0">
                <a:solidFill>
                  <a:schemeClr val="accent6">
                    <a:lumMod val="50000"/>
                  </a:schemeClr>
                </a:solidFill>
                <a:latin typeface="Times New Roman" pitchFamily="18" charset="0"/>
                <a:cs typeface="Times New Roman" pitchFamily="18" charset="0"/>
              </a:rPr>
              <a:t>логике</a:t>
            </a:r>
            <a:r>
              <a:rPr lang="ru-RU" sz="2400" dirty="0" smtClean="0">
                <a:solidFill>
                  <a:schemeClr val="accent6">
                    <a:lumMod val="50000"/>
                  </a:schemeClr>
                </a:solidFill>
                <a:latin typeface="Times New Roman" pitchFamily="18" charset="0"/>
                <a:cs typeface="Times New Roman" pitchFamily="18" charset="0"/>
              </a:rPr>
              <a:t> высказывания и в употреблении средств </a:t>
            </a:r>
            <a:r>
              <a:rPr lang="ru-RU" sz="2400" i="1" dirty="0" smtClean="0">
                <a:solidFill>
                  <a:schemeClr val="accent6">
                    <a:lumMod val="50000"/>
                  </a:schemeClr>
                </a:solidFill>
                <a:latin typeface="Times New Roman" pitchFamily="18" charset="0"/>
                <a:cs typeface="Times New Roman" pitchFamily="18" charset="0"/>
              </a:rPr>
              <a:t>логической связи. </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Autofit/>
          </a:bodyPr>
          <a:lstStyle/>
          <a:p>
            <a:pPr algn="ctr"/>
            <a:r>
              <a:rPr lang="ru-RU" b="1" dirty="0" smtClean="0">
                <a:solidFill>
                  <a:schemeClr val="accent6">
                    <a:lumMod val="50000"/>
                  </a:schemeClr>
                </a:solidFill>
                <a:latin typeface="Times New Roman" pitchFamily="18" charset="0"/>
                <a:cs typeface="Times New Roman" pitchFamily="18" charset="0"/>
              </a:rPr>
              <a:t>технология оценивания</a:t>
            </a:r>
            <a:br>
              <a:rPr lang="ru-RU" b="1" dirty="0" smtClean="0">
                <a:solidFill>
                  <a:schemeClr val="accent6">
                    <a:lumMod val="50000"/>
                  </a:schemeClr>
                </a:solidFill>
                <a:latin typeface="Times New Roman" pitchFamily="18" charset="0"/>
                <a:cs typeface="Times New Roman" pitchFamily="18" charset="0"/>
              </a:rPr>
            </a:br>
            <a:endParaRPr lang="ru-RU" b="1" dirty="0">
              <a:solidFill>
                <a:schemeClr val="accent6">
                  <a:lumMod val="50000"/>
                </a:schemeClr>
              </a:solidFill>
            </a:endParaRPr>
          </a:p>
        </p:txBody>
      </p:sp>
      <p:sp>
        <p:nvSpPr>
          <p:cNvPr id="3" name="Содержимое 2"/>
          <p:cNvSpPr>
            <a:spLocks noGrp="1"/>
          </p:cNvSpPr>
          <p:nvPr>
            <p:ph idx="1"/>
          </p:nvPr>
        </p:nvSpPr>
        <p:spPr>
          <a:xfrm>
            <a:off x="428596" y="5857892"/>
            <a:ext cx="8229600" cy="714380"/>
          </a:xfrm>
        </p:spPr>
        <p:txBody>
          <a:bodyPr>
            <a:normAutofit/>
          </a:bodyPr>
          <a:lstStyle/>
          <a:p>
            <a:r>
              <a:rPr lang="en-US" b="1" dirty="0" smtClean="0">
                <a:solidFill>
                  <a:schemeClr val="accent6">
                    <a:lumMod val="50000"/>
                  </a:schemeClr>
                </a:solidFill>
                <a:latin typeface="Times New Roman" pitchFamily="18" charset="0"/>
                <a:cs typeface="Times New Roman" pitchFamily="18" charset="0"/>
              </a:rPr>
              <a:t>90</a:t>
            </a:r>
            <a:r>
              <a:rPr lang="en-US" dirty="0" smtClean="0">
                <a:solidFill>
                  <a:schemeClr val="accent6">
                    <a:lumMod val="50000"/>
                  </a:schemeClr>
                </a:solidFill>
                <a:latin typeface="Times New Roman" pitchFamily="18" charset="0"/>
                <a:cs typeface="Times New Roman" pitchFamily="18" charset="0"/>
              </a:rPr>
              <a:t>  			</a:t>
            </a:r>
            <a:r>
              <a:rPr lang="en-US" b="1" dirty="0" smtClean="0">
                <a:solidFill>
                  <a:schemeClr val="accent6">
                    <a:lumMod val="50000"/>
                  </a:schemeClr>
                </a:solidFill>
                <a:latin typeface="Times New Roman" pitchFamily="18" charset="0"/>
                <a:cs typeface="Times New Roman" pitchFamily="18" charset="0"/>
              </a:rPr>
              <a:t>100-120</a:t>
            </a:r>
            <a:r>
              <a:rPr lang="en-US" dirty="0" smtClean="0">
                <a:solidFill>
                  <a:schemeClr val="accent6">
                    <a:lumMod val="50000"/>
                  </a:schemeClr>
                </a:solidFill>
                <a:latin typeface="Times New Roman" pitchFamily="18" charset="0"/>
                <a:cs typeface="Times New Roman" pitchFamily="18" charset="0"/>
              </a:rPr>
              <a:t>   		  </a:t>
            </a:r>
            <a:r>
              <a:rPr lang="en-US" b="1" dirty="0" smtClean="0">
                <a:solidFill>
                  <a:schemeClr val="accent6">
                    <a:lumMod val="50000"/>
                  </a:schemeClr>
                </a:solidFill>
                <a:latin typeface="Times New Roman" pitchFamily="18" charset="0"/>
                <a:cs typeface="Times New Roman" pitchFamily="18" charset="0"/>
              </a:rPr>
              <a:t>132  </a:t>
            </a:r>
            <a:r>
              <a:rPr lang="ru-RU" b="1" dirty="0" smtClean="0">
                <a:solidFill>
                  <a:schemeClr val="accent6">
                    <a:lumMod val="50000"/>
                  </a:schemeClr>
                </a:solidFill>
                <a:latin typeface="Times New Roman" pitchFamily="18" charset="0"/>
                <a:cs typeface="Times New Roman" pitchFamily="18" charset="0"/>
              </a:rPr>
              <a:t>слова</a:t>
            </a:r>
          </a:p>
          <a:p>
            <a:endParaRPr lang="ru-RU" dirty="0"/>
          </a:p>
        </p:txBody>
      </p:sp>
      <p:sp>
        <p:nvSpPr>
          <p:cNvPr id="5" name="Стрелка влево 4"/>
          <p:cNvSpPr/>
          <p:nvPr/>
        </p:nvSpPr>
        <p:spPr>
          <a:xfrm>
            <a:off x="1643042" y="6072206"/>
            <a:ext cx="1000132" cy="214314"/>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право 5"/>
          <p:cNvSpPr/>
          <p:nvPr/>
        </p:nvSpPr>
        <p:spPr>
          <a:xfrm>
            <a:off x="4857752" y="6072206"/>
            <a:ext cx="1071570" cy="214314"/>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642910" y="2214554"/>
            <a:ext cx="7858180" cy="3816429"/>
          </a:xfrm>
          <a:prstGeom prst="rect">
            <a:avLst/>
          </a:prstGeom>
          <a:noFill/>
        </p:spPr>
        <p:txBody>
          <a:bodyPr wrap="square" rtlCol="0">
            <a:spAutoFit/>
          </a:bodyPr>
          <a:lstStyle/>
          <a:p>
            <a:r>
              <a:rPr lang="ru-RU" sz="2800" dirty="0" smtClean="0">
                <a:solidFill>
                  <a:schemeClr val="accent6">
                    <a:lumMod val="50000"/>
                  </a:schemeClr>
                </a:solidFill>
                <a:latin typeface="Times New Roman" pitchFamily="18" charset="0"/>
                <a:cs typeface="Times New Roman" pitchFamily="18" charset="0"/>
              </a:rPr>
              <a:t>Если при проверке письма ставится «</a:t>
            </a:r>
            <a:r>
              <a:rPr lang="ru-RU" sz="2800" b="1" dirty="0" smtClean="0">
                <a:solidFill>
                  <a:schemeClr val="accent6">
                    <a:lumMod val="50000"/>
                  </a:schemeClr>
                </a:solidFill>
                <a:latin typeface="Times New Roman" pitchFamily="18" charset="0"/>
                <a:cs typeface="Times New Roman" pitchFamily="18" charset="0"/>
              </a:rPr>
              <a:t>0</a:t>
            </a:r>
            <a:r>
              <a:rPr lang="ru-RU" sz="2800" dirty="0" smtClean="0">
                <a:solidFill>
                  <a:schemeClr val="accent6">
                    <a:lumMod val="50000"/>
                  </a:schemeClr>
                </a:solidFill>
                <a:latin typeface="Times New Roman" pitchFamily="18" charset="0"/>
                <a:cs typeface="Times New Roman" pitchFamily="18" charset="0"/>
              </a:rPr>
              <a:t>» за </a:t>
            </a:r>
            <a:r>
              <a:rPr lang="ru-RU" sz="2800" b="1" dirty="0" smtClean="0">
                <a:solidFill>
                  <a:schemeClr val="accent6">
                    <a:lumMod val="50000"/>
                  </a:schemeClr>
                </a:solidFill>
                <a:latin typeface="Times New Roman" pitchFamily="18" charset="0"/>
                <a:cs typeface="Times New Roman" pitchFamily="18" charset="0"/>
              </a:rPr>
              <a:t>содержание</a:t>
            </a:r>
            <a:r>
              <a:rPr lang="ru-RU" sz="2800" dirty="0" smtClean="0">
                <a:solidFill>
                  <a:schemeClr val="accent6">
                    <a:lumMod val="50000"/>
                  </a:schemeClr>
                </a:solidFill>
                <a:latin typeface="Times New Roman" pitchFamily="18" charset="0"/>
                <a:cs typeface="Times New Roman" pitchFamily="18" charset="0"/>
              </a:rPr>
              <a:t>, то письмо дальше не проверяется, за каждый критерий ставится «</a:t>
            </a:r>
            <a:r>
              <a:rPr lang="ru-RU" sz="2800" b="1" dirty="0" smtClean="0">
                <a:solidFill>
                  <a:schemeClr val="accent6">
                    <a:lumMod val="50000"/>
                  </a:schemeClr>
                </a:solidFill>
                <a:latin typeface="Times New Roman" pitchFamily="18" charset="0"/>
                <a:cs typeface="Times New Roman" pitchFamily="18" charset="0"/>
              </a:rPr>
              <a:t>0</a:t>
            </a:r>
            <a:r>
              <a:rPr lang="ru-RU" sz="2800" dirty="0" smtClean="0">
                <a:solidFill>
                  <a:schemeClr val="accent6">
                    <a:lumMod val="50000"/>
                  </a:schemeClr>
                </a:solidFill>
                <a:latin typeface="Times New Roman" pitchFamily="18" charset="0"/>
                <a:cs typeface="Times New Roman" pitchFamily="18" charset="0"/>
              </a:rPr>
              <a:t>» баллов.</a:t>
            </a:r>
          </a:p>
          <a:p>
            <a:r>
              <a:rPr lang="ru-RU" sz="2800" dirty="0" smtClean="0">
                <a:solidFill>
                  <a:schemeClr val="accent6">
                    <a:lumMod val="50000"/>
                  </a:schemeClr>
                </a:solidFill>
                <a:latin typeface="Times New Roman" pitchFamily="18" charset="0"/>
                <a:cs typeface="Times New Roman" pitchFamily="18" charset="0"/>
              </a:rPr>
              <a:t>Если объем письма менее </a:t>
            </a:r>
            <a:r>
              <a:rPr lang="ru-RU" sz="2800" b="1" dirty="0" smtClean="0">
                <a:solidFill>
                  <a:schemeClr val="accent6">
                    <a:lumMod val="50000"/>
                  </a:schemeClr>
                </a:solidFill>
                <a:latin typeface="Times New Roman" pitchFamily="18" charset="0"/>
                <a:cs typeface="Times New Roman" pitchFamily="18" charset="0"/>
              </a:rPr>
              <a:t>90</a:t>
            </a:r>
            <a:r>
              <a:rPr lang="ru-RU" sz="2800" dirty="0" smtClean="0">
                <a:solidFill>
                  <a:schemeClr val="accent6">
                    <a:lumMod val="50000"/>
                  </a:schemeClr>
                </a:solidFill>
                <a:latin typeface="Times New Roman" pitchFamily="18" charset="0"/>
                <a:cs typeface="Times New Roman" pitchFamily="18" charset="0"/>
              </a:rPr>
              <a:t> слов, то задание оценивается в </a:t>
            </a:r>
            <a:r>
              <a:rPr lang="ru-RU" sz="2800" b="1" dirty="0" smtClean="0">
                <a:solidFill>
                  <a:schemeClr val="accent6">
                    <a:lumMod val="50000"/>
                  </a:schemeClr>
                </a:solidFill>
                <a:latin typeface="Times New Roman" pitchFamily="18" charset="0"/>
                <a:cs typeface="Times New Roman" pitchFamily="18" charset="0"/>
              </a:rPr>
              <a:t>0</a:t>
            </a:r>
            <a:r>
              <a:rPr lang="ru-RU" sz="2800" dirty="0" smtClean="0">
                <a:solidFill>
                  <a:schemeClr val="accent6">
                    <a:lumMod val="50000"/>
                  </a:schemeClr>
                </a:solidFill>
                <a:latin typeface="Times New Roman" pitchFamily="18" charset="0"/>
                <a:cs typeface="Times New Roman" pitchFamily="18" charset="0"/>
              </a:rPr>
              <a:t> баллов. Если объем более </a:t>
            </a:r>
            <a:r>
              <a:rPr lang="ru-RU" sz="2800" b="1" dirty="0" smtClean="0">
                <a:solidFill>
                  <a:schemeClr val="accent6">
                    <a:lumMod val="50000"/>
                  </a:schemeClr>
                </a:solidFill>
                <a:latin typeface="Times New Roman" pitchFamily="18" charset="0"/>
                <a:cs typeface="Times New Roman" pitchFamily="18" charset="0"/>
              </a:rPr>
              <a:t>132 </a:t>
            </a:r>
            <a:r>
              <a:rPr lang="ru-RU" sz="2800" dirty="0" smtClean="0">
                <a:solidFill>
                  <a:schemeClr val="accent6">
                    <a:lumMod val="50000"/>
                  </a:schemeClr>
                </a:solidFill>
                <a:latin typeface="Times New Roman" pitchFamily="18" charset="0"/>
                <a:cs typeface="Times New Roman" pitchFamily="18" charset="0"/>
              </a:rPr>
              <a:t>слов, то проверке подлежат только </a:t>
            </a:r>
            <a:r>
              <a:rPr lang="ru-RU" sz="2800" b="1" dirty="0" smtClean="0">
                <a:solidFill>
                  <a:schemeClr val="accent6">
                    <a:lumMod val="50000"/>
                  </a:schemeClr>
                </a:solidFill>
                <a:latin typeface="Times New Roman" pitchFamily="18" charset="0"/>
                <a:cs typeface="Times New Roman" pitchFamily="18" charset="0"/>
              </a:rPr>
              <a:t>120</a:t>
            </a:r>
            <a:r>
              <a:rPr lang="ru-RU" sz="2800" dirty="0" smtClean="0">
                <a:solidFill>
                  <a:schemeClr val="accent6">
                    <a:lumMod val="50000"/>
                  </a:schemeClr>
                </a:solidFill>
                <a:latin typeface="Times New Roman" pitchFamily="18" charset="0"/>
                <a:cs typeface="Times New Roman" pitchFamily="18" charset="0"/>
              </a:rPr>
              <a:t> слов с соответствующей оценкой по решению коммуникативной задачи. </a:t>
            </a:r>
            <a:endParaRPr lang="en-US" sz="2800" dirty="0" smtClean="0">
              <a:solidFill>
                <a:schemeClr val="accent6">
                  <a:lumMod val="50000"/>
                </a:schemeClr>
              </a:solidFill>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8229600" cy="714380"/>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ru-RU" b="1" dirty="0" smtClean="0">
                <a:solidFill>
                  <a:schemeClr val="accent6">
                    <a:lumMod val="50000"/>
                  </a:schemeClr>
                </a:solidFill>
                <a:latin typeface="Times New Roman" pitchFamily="18" charset="0"/>
                <a:cs typeface="Times New Roman" pitchFamily="18" charset="0"/>
              </a:rPr>
              <a:t/>
            </a:r>
            <a:br>
              <a:rPr lang="ru-RU" b="1" dirty="0" smtClean="0">
                <a:solidFill>
                  <a:schemeClr val="accent6">
                    <a:lumMod val="50000"/>
                  </a:schemeClr>
                </a:solidFill>
                <a:latin typeface="Times New Roman" pitchFamily="18" charset="0"/>
                <a:cs typeface="Times New Roman" pitchFamily="18" charset="0"/>
              </a:rPr>
            </a:br>
            <a:r>
              <a:rPr lang="ru-RU" b="1" dirty="0" smtClean="0">
                <a:solidFill>
                  <a:schemeClr val="accent6">
                    <a:lumMod val="50000"/>
                  </a:schemeClr>
                </a:solidFill>
                <a:latin typeface="Times New Roman" pitchFamily="18" charset="0"/>
                <a:cs typeface="Times New Roman" pitchFamily="18" charset="0"/>
              </a:rPr>
              <a:t>технология оценивания</a:t>
            </a:r>
            <a:br>
              <a:rPr lang="ru-RU" b="1" dirty="0" smtClean="0">
                <a:solidFill>
                  <a:schemeClr val="accent6">
                    <a:lumMod val="50000"/>
                  </a:schemeClr>
                </a:solidFill>
                <a:latin typeface="Times New Roman" pitchFamily="18" charset="0"/>
                <a:cs typeface="Times New Roman" pitchFamily="18" charset="0"/>
              </a:rPr>
            </a:br>
            <a:endParaRPr lang="ru-RU" b="1" dirty="0">
              <a:solidFill>
                <a:schemeClr val="accent6">
                  <a:lumMod val="50000"/>
                </a:schemeClr>
              </a:solidFill>
            </a:endParaRPr>
          </a:p>
        </p:txBody>
      </p:sp>
      <p:sp>
        <p:nvSpPr>
          <p:cNvPr id="3" name="Содержимое 2"/>
          <p:cNvSpPr>
            <a:spLocks noGrp="1"/>
          </p:cNvSpPr>
          <p:nvPr>
            <p:ph idx="1"/>
          </p:nvPr>
        </p:nvSpPr>
        <p:spPr>
          <a:xfrm>
            <a:off x="285720" y="1428736"/>
            <a:ext cx="8643998" cy="5286412"/>
          </a:xfrm>
        </p:spPr>
        <p:txBody>
          <a:bodyPr>
            <a:noAutofit/>
          </a:bodyPr>
          <a:lstStyle/>
          <a:p>
            <a:pPr>
              <a:buNone/>
            </a:pPr>
            <a:r>
              <a:rPr lang="ru-RU" sz="2000" dirty="0" smtClean="0">
                <a:solidFill>
                  <a:schemeClr val="accent6">
                    <a:lumMod val="50000"/>
                  </a:schemeClr>
                </a:solidFill>
                <a:latin typeface="Times New Roman" pitchFamily="18" charset="0"/>
                <a:cs typeface="Times New Roman" pitchFamily="18" charset="0"/>
              </a:rPr>
              <a:t>При определении соответствия объема представленной работы требованиям считаются все слова, начиная с первого слова по последнее, включая вспомогательные глаголы, предлоги, артикли, частицы. В личном письме адрес, дата, подпись также подлежат подсчету.</a:t>
            </a:r>
          </a:p>
          <a:p>
            <a:pPr>
              <a:buNone/>
            </a:pPr>
            <a:r>
              <a:rPr lang="ru-RU" sz="2000" dirty="0" smtClean="0">
                <a:solidFill>
                  <a:schemeClr val="accent6">
                    <a:lumMod val="50000"/>
                  </a:schemeClr>
                </a:solidFill>
                <a:latin typeface="Times New Roman" pitchFamily="18" charset="0"/>
                <a:cs typeface="Times New Roman" pitchFamily="18" charset="0"/>
              </a:rPr>
              <a:t>При этом:</a:t>
            </a:r>
          </a:p>
          <a:p>
            <a:r>
              <a:rPr lang="ru-RU" sz="2000" dirty="0" smtClean="0">
                <a:solidFill>
                  <a:schemeClr val="accent6">
                    <a:lumMod val="50000"/>
                  </a:schemeClr>
                </a:solidFill>
                <a:latin typeface="Times New Roman" pitchFamily="18" charset="0"/>
                <a:cs typeface="Times New Roman" pitchFamily="18" charset="0"/>
              </a:rPr>
              <a:t>– стяженные (краткие) формы (например, </a:t>
            </a:r>
            <a:r>
              <a:rPr lang="en-US" sz="2000" dirty="0" smtClean="0">
                <a:solidFill>
                  <a:schemeClr val="accent6">
                    <a:lumMod val="50000"/>
                  </a:schemeClr>
                </a:solidFill>
                <a:latin typeface="Times New Roman" pitchFamily="18" charset="0"/>
                <a:cs typeface="Times New Roman" pitchFamily="18" charset="0"/>
              </a:rPr>
              <a:t>I</a:t>
            </a:r>
            <a:r>
              <a:rPr lang="ru-RU" sz="2000" dirty="0" smtClean="0">
                <a:solidFill>
                  <a:schemeClr val="accent6">
                    <a:lumMod val="50000"/>
                  </a:schemeClr>
                </a:solidFill>
                <a:latin typeface="Times New Roman" pitchFamily="18" charset="0"/>
                <a:cs typeface="Times New Roman" pitchFamily="18" charset="0"/>
              </a:rPr>
              <a:t>’</a:t>
            </a:r>
            <a:r>
              <a:rPr lang="en-US" sz="2000" dirty="0" err="1" smtClean="0">
                <a:solidFill>
                  <a:schemeClr val="accent6">
                    <a:lumMod val="50000"/>
                  </a:schemeClr>
                </a:solidFill>
                <a:latin typeface="Times New Roman" pitchFamily="18" charset="0"/>
                <a:cs typeface="Times New Roman" pitchFamily="18" charset="0"/>
              </a:rPr>
              <a:t>ve</a:t>
            </a:r>
            <a:r>
              <a:rPr lang="ru-RU" sz="2000" dirty="0" smtClean="0">
                <a:solidFill>
                  <a:schemeClr val="accent6">
                    <a:lumMod val="50000"/>
                  </a:schemeClr>
                </a:solidFill>
                <a:latin typeface="Times New Roman" pitchFamily="18" charset="0"/>
                <a:cs typeface="Times New Roman" pitchFamily="18" charset="0"/>
              </a:rPr>
              <a:t>, </a:t>
            </a:r>
            <a:r>
              <a:rPr lang="en-US" sz="2000" dirty="0" smtClean="0">
                <a:solidFill>
                  <a:schemeClr val="accent6">
                    <a:lumMod val="50000"/>
                  </a:schemeClr>
                </a:solidFill>
                <a:latin typeface="Times New Roman" pitchFamily="18" charset="0"/>
                <a:cs typeface="Times New Roman" pitchFamily="18" charset="0"/>
              </a:rPr>
              <a:t>it</a:t>
            </a:r>
            <a:r>
              <a:rPr lang="ru-RU" sz="2000" dirty="0" smtClean="0">
                <a:solidFill>
                  <a:schemeClr val="accent6">
                    <a:lumMod val="50000"/>
                  </a:schemeClr>
                </a:solidFill>
                <a:latin typeface="Times New Roman" pitchFamily="18" charset="0"/>
                <a:cs typeface="Times New Roman" pitchFamily="18" charset="0"/>
              </a:rPr>
              <a:t>’</a:t>
            </a:r>
            <a:r>
              <a:rPr lang="en-US" sz="2000" dirty="0" smtClean="0">
                <a:solidFill>
                  <a:schemeClr val="accent6">
                    <a:lumMod val="50000"/>
                  </a:schemeClr>
                </a:solidFill>
                <a:latin typeface="Times New Roman" pitchFamily="18" charset="0"/>
                <a:cs typeface="Times New Roman" pitchFamily="18" charset="0"/>
              </a:rPr>
              <a:t>s</a:t>
            </a:r>
            <a:r>
              <a:rPr lang="ru-RU" sz="2000" dirty="0" smtClean="0">
                <a:solidFill>
                  <a:schemeClr val="accent6">
                    <a:lumMod val="50000"/>
                  </a:schemeClr>
                </a:solidFill>
                <a:latin typeface="Times New Roman" pitchFamily="18" charset="0"/>
                <a:cs typeface="Times New Roman" pitchFamily="18" charset="0"/>
              </a:rPr>
              <a:t>, </a:t>
            </a:r>
            <a:r>
              <a:rPr lang="en-US" sz="2000" dirty="0" err="1" smtClean="0">
                <a:solidFill>
                  <a:schemeClr val="accent6">
                    <a:lumMod val="50000"/>
                  </a:schemeClr>
                </a:solidFill>
                <a:latin typeface="Times New Roman" pitchFamily="18" charset="0"/>
                <a:cs typeface="Times New Roman" pitchFamily="18" charset="0"/>
              </a:rPr>
              <a:t>doesn</a:t>
            </a:r>
            <a:r>
              <a:rPr lang="ru-RU" sz="2000" dirty="0" smtClean="0">
                <a:solidFill>
                  <a:schemeClr val="accent6">
                    <a:lumMod val="50000"/>
                  </a:schemeClr>
                </a:solidFill>
                <a:latin typeface="Times New Roman" pitchFamily="18" charset="0"/>
                <a:cs typeface="Times New Roman" pitchFamily="18" charset="0"/>
              </a:rPr>
              <a:t>’</a:t>
            </a:r>
            <a:r>
              <a:rPr lang="en-US" sz="2000" dirty="0" smtClean="0">
                <a:solidFill>
                  <a:schemeClr val="accent6">
                    <a:lumMod val="50000"/>
                  </a:schemeClr>
                </a:solidFill>
                <a:latin typeface="Times New Roman" pitchFamily="18" charset="0"/>
                <a:cs typeface="Times New Roman" pitchFamily="18" charset="0"/>
              </a:rPr>
              <a:t>t</a:t>
            </a:r>
            <a:r>
              <a:rPr lang="ru-RU" sz="2000" dirty="0" smtClean="0">
                <a:solidFill>
                  <a:schemeClr val="accent6">
                    <a:lumMod val="50000"/>
                  </a:schemeClr>
                </a:solidFill>
                <a:latin typeface="Times New Roman" pitchFamily="18" charset="0"/>
                <a:cs typeface="Times New Roman" pitchFamily="18" charset="0"/>
              </a:rPr>
              <a:t>, </a:t>
            </a:r>
            <a:r>
              <a:rPr lang="en-US" sz="2000" dirty="0" err="1" smtClean="0">
                <a:solidFill>
                  <a:schemeClr val="accent6">
                    <a:lumMod val="50000"/>
                  </a:schemeClr>
                </a:solidFill>
                <a:latin typeface="Times New Roman" pitchFamily="18" charset="0"/>
                <a:cs typeface="Times New Roman" pitchFamily="18" charset="0"/>
              </a:rPr>
              <a:t>wasn</a:t>
            </a:r>
            <a:r>
              <a:rPr lang="ru-RU" sz="2000" dirty="0" smtClean="0">
                <a:solidFill>
                  <a:schemeClr val="accent6">
                    <a:lumMod val="50000"/>
                  </a:schemeClr>
                </a:solidFill>
                <a:latin typeface="Times New Roman" pitchFamily="18" charset="0"/>
                <a:cs typeface="Times New Roman" pitchFamily="18" charset="0"/>
              </a:rPr>
              <a:t>’</a:t>
            </a:r>
            <a:r>
              <a:rPr lang="en-US" sz="2000" dirty="0" smtClean="0">
                <a:solidFill>
                  <a:schemeClr val="accent6">
                    <a:lumMod val="50000"/>
                  </a:schemeClr>
                </a:solidFill>
                <a:latin typeface="Times New Roman" pitchFamily="18" charset="0"/>
                <a:cs typeface="Times New Roman" pitchFamily="18" charset="0"/>
              </a:rPr>
              <a:t>t</a:t>
            </a:r>
            <a:r>
              <a:rPr lang="ru-RU" sz="2000" dirty="0" smtClean="0">
                <a:solidFill>
                  <a:schemeClr val="accent6">
                    <a:lumMod val="50000"/>
                  </a:schemeClr>
                </a:solidFill>
                <a:latin typeface="Times New Roman" pitchFamily="18" charset="0"/>
                <a:cs typeface="Times New Roman" pitchFamily="18" charset="0"/>
              </a:rPr>
              <a:t>) считаются как одно слово;</a:t>
            </a:r>
          </a:p>
          <a:p>
            <a:r>
              <a:rPr lang="ru-RU" sz="2000" dirty="0" smtClean="0">
                <a:solidFill>
                  <a:schemeClr val="accent6">
                    <a:lumMod val="50000"/>
                  </a:schemeClr>
                </a:solidFill>
                <a:latin typeface="Times New Roman" pitchFamily="18" charset="0"/>
                <a:cs typeface="Times New Roman" pitchFamily="18" charset="0"/>
              </a:rPr>
              <a:t>– числительные, выраженные цифрами (например, 5, 29, 2011, 123204), считаются как одно слово;</a:t>
            </a:r>
          </a:p>
          <a:p>
            <a:r>
              <a:rPr lang="ru-RU" sz="2000" dirty="0" smtClean="0">
                <a:solidFill>
                  <a:schemeClr val="accent6">
                    <a:lumMod val="50000"/>
                  </a:schemeClr>
                </a:solidFill>
                <a:latin typeface="Times New Roman" pitchFamily="18" charset="0"/>
                <a:cs typeface="Times New Roman" pitchFamily="18" charset="0"/>
              </a:rPr>
              <a:t>– числительные, выраженные словами (например, </a:t>
            </a:r>
            <a:r>
              <a:rPr lang="en-US" sz="2000" dirty="0" smtClean="0">
                <a:solidFill>
                  <a:schemeClr val="accent6">
                    <a:lumMod val="50000"/>
                  </a:schemeClr>
                </a:solidFill>
                <a:latin typeface="Times New Roman" pitchFamily="18" charset="0"/>
                <a:cs typeface="Times New Roman" pitchFamily="18" charset="0"/>
              </a:rPr>
              <a:t>twenty</a:t>
            </a:r>
            <a:r>
              <a:rPr lang="ru-RU" sz="2000" dirty="0" smtClean="0">
                <a:solidFill>
                  <a:schemeClr val="accent6">
                    <a:lumMod val="50000"/>
                  </a:schemeClr>
                </a:solidFill>
                <a:latin typeface="Times New Roman" pitchFamily="18" charset="0"/>
                <a:cs typeface="Times New Roman" pitchFamily="18" charset="0"/>
              </a:rPr>
              <a:t>-</a:t>
            </a:r>
            <a:r>
              <a:rPr lang="en-US" sz="2000" dirty="0" smtClean="0">
                <a:solidFill>
                  <a:schemeClr val="accent6">
                    <a:lumMod val="50000"/>
                  </a:schemeClr>
                </a:solidFill>
                <a:latin typeface="Times New Roman" pitchFamily="18" charset="0"/>
                <a:cs typeface="Times New Roman" pitchFamily="18" charset="0"/>
              </a:rPr>
              <a:t>one</a:t>
            </a:r>
            <a:r>
              <a:rPr lang="ru-RU" sz="2000" dirty="0" smtClean="0">
                <a:solidFill>
                  <a:schemeClr val="accent6">
                    <a:lumMod val="50000"/>
                  </a:schemeClr>
                </a:solidFill>
                <a:latin typeface="Times New Roman" pitchFamily="18" charset="0"/>
                <a:cs typeface="Times New Roman" pitchFamily="18" charset="0"/>
              </a:rPr>
              <a:t>), считаются как одно слово;</a:t>
            </a:r>
          </a:p>
          <a:p>
            <a:r>
              <a:rPr lang="ru-RU" sz="2000" dirty="0" smtClean="0">
                <a:solidFill>
                  <a:schemeClr val="accent6">
                    <a:lumMod val="50000"/>
                  </a:schemeClr>
                </a:solidFill>
                <a:latin typeface="Times New Roman" pitchFamily="18" charset="0"/>
                <a:cs typeface="Times New Roman" pitchFamily="18" charset="0"/>
              </a:rPr>
              <a:t>– сложные слова (например, </a:t>
            </a:r>
            <a:r>
              <a:rPr lang="en-US" sz="2000" dirty="0" smtClean="0">
                <a:solidFill>
                  <a:schemeClr val="accent6">
                    <a:lumMod val="50000"/>
                  </a:schemeClr>
                </a:solidFill>
                <a:latin typeface="Times New Roman" pitchFamily="18" charset="0"/>
                <a:cs typeface="Times New Roman" pitchFamily="18" charset="0"/>
              </a:rPr>
              <a:t>pop</a:t>
            </a:r>
            <a:r>
              <a:rPr lang="ru-RU" sz="2000" dirty="0" smtClean="0">
                <a:solidFill>
                  <a:schemeClr val="accent6">
                    <a:lumMod val="50000"/>
                  </a:schemeClr>
                </a:solidFill>
                <a:latin typeface="Times New Roman" pitchFamily="18" charset="0"/>
                <a:cs typeface="Times New Roman" pitchFamily="18" charset="0"/>
              </a:rPr>
              <a:t>-</a:t>
            </a:r>
            <a:r>
              <a:rPr lang="en-US" sz="2000" dirty="0" smtClean="0">
                <a:solidFill>
                  <a:schemeClr val="accent6">
                    <a:lumMod val="50000"/>
                  </a:schemeClr>
                </a:solidFill>
                <a:latin typeface="Times New Roman" pitchFamily="18" charset="0"/>
                <a:cs typeface="Times New Roman" pitchFamily="18" charset="0"/>
              </a:rPr>
              <a:t>singer</a:t>
            </a:r>
            <a:r>
              <a:rPr lang="ru-RU" sz="2000" dirty="0" smtClean="0">
                <a:solidFill>
                  <a:schemeClr val="accent6">
                    <a:lumMod val="50000"/>
                  </a:schemeClr>
                </a:solidFill>
                <a:latin typeface="Times New Roman" pitchFamily="18" charset="0"/>
                <a:cs typeface="Times New Roman" pitchFamily="18" charset="0"/>
              </a:rPr>
              <a:t>, </a:t>
            </a:r>
            <a:r>
              <a:rPr lang="en-US" sz="2000" dirty="0" smtClean="0">
                <a:solidFill>
                  <a:schemeClr val="accent6">
                    <a:lumMod val="50000"/>
                  </a:schemeClr>
                </a:solidFill>
                <a:latin typeface="Times New Roman" pitchFamily="18" charset="0"/>
                <a:cs typeface="Times New Roman" pitchFamily="18" charset="0"/>
              </a:rPr>
              <a:t>English</a:t>
            </a:r>
            <a:r>
              <a:rPr lang="ru-RU" sz="2000" dirty="0" smtClean="0">
                <a:solidFill>
                  <a:schemeClr val="accent6">
                    <a:lumMod val="50000"/>
                  </a:schemeClr>
                </a:solidFill>
                <a:latin typeface="Times New Roman" pitchFamily="18" charset="0"/>
                <a:cs typeface="Times New Roman" pitchFamily="18" charset="0"/>
              </a:rPr>
              <a:t>-</a:t>
            </a:r>
            <a:r>
              <a:rPr lang="en-US" sz="2000" dirty="0" smtClean="0">
                <a:solidFill>
                  <a:schemeClr val="accent6">
                    <a:lumMod val="50000"/>
                  </a:schemeClr>
                </a:solidFill>
                <a:latin typeface="Times New Roman" pitchFamily="18" charset="0"/>
                <a:cs typeface="Times New Roman" pitchFamily="18" charset="0"/>
              </a:rPr>
              <a:t>speaking</a:t>
            </a:r>
            <a:r>
              <a:rPr lang="ru-RU" sz="2000" dirty="0" smtClean="0">
                <a:solidFill>
                  <a:schemeClr val="accent6">
                    <a:lumMod val="50000"/>
                  </a:schemeClr>
                </a:solidFill>
                <a:latin typeface="Times New Roman" pitchFamily="18" charset="0"/>
                <a:cs typeface="Times New Roman" pitchFamily="18" charset="0"/>
              </a:rPr>
              <a:t>, </a:t>
            </a:r>
            <a:r>
              <a:rPr lang="en-US" sz="2000" dirty="0" smtClean="0">
                <a:solidFill>
                  <a:schemeClr val="accent6">
                    <a:lumMod val="50000"/>
                  </a:schemeClr>
                </a:solidFill>
                <a:latin typeface="Times New Roman" pitchFamily="18" charset="0"/>
                <a:cs typeface="Times New Roman" pitchFamily="18" charset="0"/>
              </a:rPr>
              <a:t>ill</a:t>
            </a:r>
            <a:r>
              <a:rPr lang="ru-RU" sz="2000" dirty="0" smtClean="0">
                <a:solidFill>
                  <a:schemeClr val="accent6">
                    <a:lumMod val="50000"/>
                  </a:schemeClr>
                </a:solidFill>
                <a:latin typeface="Times New Roman" pitchFamily="18" charset="0"/>
                <a:cs typeface="Times New Roman" pitchFamily="18" charset="0"/>
              </a:rPr>
              <a:t>-</a:t>
            </a:r>
            <a:r>
              <a:rPr lang="en-US" sz="2000" dirty="0" smtClean="0">
                <a:solidFill>
                  <a:schemeClr val="accent6">
                    <a:lumMod val="50000"/>
                  </a:schemeClr>
                </a:solidFill>
                <a:latin typeface="Times New Roman" pitchFamily="18" charset="0"/>
                <a:cs typeface="Times New Roman" pitchFamily="18" charset="0"/>
              </a:rPr>
              <a:t>mannered</a:t>
            </a:r>
            <a:r>
              <a:rPr lang="ru-RU" sz="2000" dirty="0" smtClean="0">
                <a:solidFill>
                  <a:schemeClr val="accent6">
                    <a:lumMod val="50000"/>
                  </a:schemeClr>
                </a:solidFill>
                <a:latin typeface="Times New Roman" pitchFamily="18" charset="0"/>
                <a:cs typeface="Times New Roman" pitchFamily="18" charset="0"/>
              </a:rPr>
              <a:t>) считаются как одно слово;</a:t>
            </a:r>
          </a:p>
          <a:p>
            <a:r>
              <a:rPr lang="ru-RU" sz="2000" dirty="0" smtClean="0">
                <a:solidFill>
                  <a:schemeClr val="accent6">
                    <a:lumMod val="50000"/>
                  </a:schemeClr>
                </a:solidFill>
                <a:latin typeface="Times New Roman" pitchFamily="18" charset="0"/>
                <a:cs typeface="Times New Roman" pitchFamily="18" charset="0"/>
              </a:rPr>
              <a:t>– сокращения (например, </a:t>
            </a:r>
            <a:r>
              <a:rPr lang="en-US" sz="2000" dirty="0" smtClean="0">
                <a:solidFill>
                  <a:schemeClr val="accent6">
                    <a:lumMod val="50000"/>
                  </a:schemeClr>
                </a:solidFill>
                <a:latin typeface="Times New Roman" pitchFamily="18" charset="0"/>
                <a:cs typeface="Times New Roman" pitchFamily="18" charset="0"/>
              </a:rPr>
              <a:t>UK</a:t>
            </a:r>
            <a:r>
              <a:rPr lang="ru-RU" sz="2000" dirty="0" smtClean="0">
                <a:solidFill>
                  <a:schemeClr val="accent6">
                    <a:lumMod val="50000"/>
                  </a:schemeClr>
                </a:solidFill>
                <a:latin typeface="Times New Roman" pitchFamily="18" charset="0"/>
                <a:cs typeface="Times New Roman" pitchFamily="18" charset="0"/>
              </a:rPr>
              <a:t>, </a:t>
            </a:r>
            <a:r>
              <a:rPr lang="en-US" sz="2000" dirty="0" smtClean="0">
                <a:solidFill>
                  <a:schemeClr val="accent6">
                    <a:lumMod val="50000"/>
                  </a:schemeClr>
                </a:solidFill>
                <a:latin typeface="Times New Roman" pitchFamily="18" charset="0"/>
                <a:cs typeface="Times New Roman" pitchFamily="18" charset="0"/>
              </a:rPr>
              <a:t>e</a:t>
            </a:r>
            <a:r>
              <a:rPr lang="ru-RU" sz="2000" dirty="0" smtClean="0">
                <a:solidFill>
                  <a:schemeClr val="accent6">
                    <a:lumMod val="50000"/>
                  </a:schemeClr>
                </a:solidFill>
                <a:latin typeface="Times New Roman" pitchFamily="18" charset="0"/>
                <a:cs typeface="Times New Roman" pitchFamily="18" charset="0"/>
              </a:rPr>
              <a:t>-</a:t>
            </a:r>
            <a:r>
              <a:rPr lang="en-US" sz="2000" dirty="0" smtClean="0">
                <a:solidFill>
                  <a:schemeClr val="accent6">
                    <a:lumMod val="50000"/>
                  </a:schemeClr>
                </a:solidFill>
                <a:latin typeface="Times New Roman" pitchFamily="18" charset="0"/>
                <a:cs typeface="Times New Roman" pitchFamily="18" charset="0"/>
              </a:rPr>
              <a:t>mail</a:t>
            </a:r>
            <a:r>
              <a:rPr lang="ru-RU" sz="2000" dirty="0" smtClean="0">
                <a:solidFill>
                  <a:schemeClr val="accent6">
                    <a:lumMod val="50000"/>
                  </a:schemeClr>
                </a:solidFill>
                <a:latin typeface="Times New Roman" pitchFamily="18" charset="0"/>
                <a:cs typeface="Times New Roman" pitchFamily="18" charset="0"/>
              </a:rPr>
              <a:t>, </a:t>
            </a:r>
            <a:r>
              <a:rPr lang="en-US" sz="2000" dirty="0" err="1" smtClean="0">
                <a:solidFill>
                  <a:schemeClr val="accent6">
                    <a:lumMod val="50000"/>
                  </a:schemeClr>
                </a:solidFill>
                <a:latin typeface="Times New Roman" pitchFamily="18" charset="0"/>
                <a:cs typeface="Times New Roman" pitchFamily="18" charset="0"/>
              </a:rPr>
              <a:t>sms</a:t>
            </a:r>
            <a:r>
              <a:rPr lang="ru-RU" sz="2000" dirty="0" smtClean="0">
                <a:solidFill>
                  <a:schemeClr val="accent6">
                    <a:lumMod val="50000"/>
                  </a:schemeClr>
                </a:solidFill>
                <a:latin typeface="Times New Roman" pitchFamily="18" charset="0"/>
                <a:cs typeface="Times New Roman" pitchFamily="18" charset="0"/>
              </a:rPr>
              <a:t>, </a:t>
            </a:r>
            <a:r>
              <a:rPr lang="en-US" sz="2000" dirty="0" smtClean="0">
                <a:solidFill>
                  <a:schemeClr val="accent6">
                    <a:lumMod val="50000"/>
                  </a:schemeClr>
                </a:solidFill>
                <a:latin typeface="Times New Roman" pitchFamily="18" charset="0"/>
                <a:cs typeface="Times New Roman" pitchFamily="18" charset="0"/>
              </a:rPr>
              <a:t>TV</a:t>
            </a:r>
            <a:r>
              <a:rPr lang="ru-RU" sz="2000" dirty="0" smtClean="0">
                <a:solidFill>
                  <a:schemeClr val="accent6">
                    <a:lumMod val="50000"/>
                  </a:schemeClr>
                </a:solidFill>
                <a:latin typeface="Times New Roman" pitchFamily="18" charset="0"/>
                <a:cs typeface="Times New Roman" pitchFamily="18" charset="0"/>
              </a:rPr>
              <a:t>) считаются как одно слово.</a:t>
            </a:r>
          </a:p>
          <a:p>
            <a:endParaRPr lang="ru-RU" sz="20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Autofit/>
          </a:bodyPr>
          <a:lstStyle/>
          <a:p>
            <a:pPr algn="ctr"/>
            <a:r>
              <a:rPr lang="ru-RU" b="1" dirty="0" smtClean="0">
                <a:solidFill>
                  <a:schemeClr val="accent6">
                    <a:lumMod val="50000"/>
                  </a:schemeClr>
                </a:solidFill>
                <a:latin typeface="Times New Roman" pitchFamily="18" charset="0"/>
                <a:cs typeface="Times New Roman" pitchFamily="18" charset="0"/>
              </a:rPr>
              <a:t>технология оценивания</a:t>
            </a:r>
            <a:br>
              <a:rPr lang="ru-RU" b="1" dirty="0" smtClean="0">
                <a:solidFill>
                  <a:schemeClr val="accent6">
                    <a:lumMod val="50000"/>
                  </a:schemeClr>
                </a:solidFill>
                <a:latin typeface="Times New Roman" pitchFamily="18" charset="0"/>
                <a:cs typeface="Times New Roman" pitchFamily="18" charset="0"/>
              </a:rPr>
            </a:br>
            <a:endParaRPr lang="ru-RU" b="1" dirty="0"/>
          </a:p>
        </p:txBody>
      </p:sp>
      <p:sp>
        <p:nvSpPr>
          <p:cNvPr id="3" name="Содержимое 2"/>
          <p:cNvSpPr>
            <a:spLocks noGrp="1"/>
          </p:cNvSpPr>
          <p:nvPr>
            <p:ph idx="1"/>
          </p:nvPr>
        </p:nvSpPr>
        <p:spPr>
          <a:xfrm>
            <a:off x="457200" y="2249424"/>
            <a:ext cx="8229600" cy="965262"/>
          </a:xfrm>
        </p:spPr>
        <p:txBody>
          <a:bodyPr>
            <a:normAutofit/>
          </a:bodyPr>
          <a:lstStyle/>
          <a:p>
            <a:pPr>
              <a:buNone/>
            </a:pPr>
            <a:r>
              <a:rPr lang="ru-RU" sz="2400" dirty="0" smtClean="0">
                <a:solidFill>
                  <a:schemeClr val="accent6">
                    <a:lumMod val="50000"/>
                  </a:schemeClr>
                </a:solidFill>
                <a:latin typeface="Times New Roman" pitchFamily="18" charset="0"/>
                <a:cs typeface="Times New Roman" pitchFamily="18" charset="0"/>
              </a:rPr>
              <a:t>	Первый критерий (</a:t>
            </a:r>
            <a:r>
              <a:rPr lang="ru-RU" sz="2400" b="1" i="1" dirty="0" smtClean="0">
                <a:solidFill>
                  <a:schemeClr val="accent6">
                    <a:lumMod val="50000"/>
                  </a:schemeClr>
                </a:solidFill>
                <a:latin typeface="Times New Roman" pitchFamily="18" charset="0"/>
                <a:cs typeface="Times New Roman" pitchFamily="18" charset="0"/>
              </a:rPr>
              <a:t>решение коммуникативной задачи</a:t>
            </a:r>
            <a:r>
              <a:rPr lang="ru-RU" sz="2400" dirty="0" smtClean="0">
                <a:solidFill>
                  <a:schemeClr val="accent6">
                    <a:lumMod val="50000"/>
                  </a:schemeClr>
                </a:solidFill>
                <a:latin typeface="Times New Roman" pitchFamily="18" charset="0"/>
                <a:cs typeface="Times New Roman" pitchFamily="18" charset="0"/>
              </a:rPr>
              <a:t>) позволяет оценить:</a:t>
            </a:r>
          </a:p>
          <a:p>
            <a:endParaRPr lang="ru-RU" dirty="0"/>
          </a:p>
        </p:txBody>
      </p:sp>
      <p:sp>
        <p:nvSpPr>
          <p:cNvPr id="4" name="TextBox 3"/>
          <p:cNvSpPr txBox="1"/>
          <p:nvPr/>
        </p:nvSpPr>
        <p:spPr>
          <a:xfrm>
            <a:off x="500034" y="3071810"/>
            <a:ext cx="8501122" cy="1107996"/>
          </a:xfrm>
          <a:prstGeom prst="rect">
            <a:avLst/>
          </a:prstGeom>
          <a:noFill/>
        </p:spPr>
        <p:txBody>
          <a:bodyPr wrap="square" rtlCol="0">
            <a:spAutoFit/>
          </a:bodyPr>
          <a:lstStyle/>
          <a:p>
            <a:pPr>
              <a:buNone/>
            </a:pPr>
            <a:r>
              <a:rPr lang="ru-RU" sz="2400" dirty="0" smtClean="0">
                <a:solidFill>
                  <a:schemeClr val="accent6">
                    <a:lumMod val="50000"/>
                  </a:schemeClr>
                </a:solidFill>
                <a:latin typeface="Times New Roman" pitchFamily="18" charset="0"/>
                <a:cs typeface="Times New Roman" pitchFamily="18" charset="0"/>
              </a:rPr>
              <a:t>– полноту решения поставленной коммуникативной задачи (в частности, наличие ответов на </a:t>
            </a:r>
            <a:r>
              <a:rPr lang="ru-RU" sz="2400" b="1" dirty="0" smtClean="0">
                <a:solidFill>
                  <a:schemeClr val="accent6">
                    <a:lumMod val="50000"/>
                  </a:schemeClr>
                </a:solidFill>
                <a:latin typeface="Times New Roman" pitchFamily="18" charset="0"/>
                <a:cs typeface="Times New Roman" pitchFamily="18" charset="0"/>
              </a:rPr>
              <a:t>3 </a:t>
            </a:r>
            <a:r>
              <a:rPr lang="ru-RU" sz="2400" dirty="0" smtClean="0">
                <a:solidFill>
                  <a:schemeClr val="accent6">
                    <a:lumMod val="50000"/>
                  </a:schemeClr>
                </a:solidFill>
                <a:latin typeface="Times New Roman" pitchFamily="18" charset="0"/>
                <a:cs typeface="Times New Roman" pitchFamily="18" charset="0"/>
              </a:rPr>
              <a:t>заданных вопроса);</a:t>
            </a:r>
          </a:p>
          <a:p>
            <a:endParaRPr lang="ru-RU" dirty="0"/>
          </a:p>
        </p:txBody>
      </p:sp>
      <p:sp>
        <p:nvSpPr>
          <p:cNvPr id="5" name="TextBox 4"/>
          <p:cNvSpPr txBox="1"/>
          <p:nvPr/>
        </p:nvSpPr>
        <p:spPr>
          <a:xfrm>
            <a:off x="500034" y="4286256"/>
            <a:ext cx="8001056" cy="1107996"/>
          </a:xfrm>
          <a:prstGeom prst="rect">
            <a:avLst/>
          </a:prstGeom>
          <a:noFill/>
        </p:spPr>
        <p:txBody>
          <a:bodyPr wrap="square" rtlCol="0">
            <a:spAutoFit/>
          </a:bodyPr>
          <a:lstStyle/>
          <a:p>
            <a:pPr>
              <a:buNone/>
            </a:pPr>
            <a:r>
              <a:rPr lang="ru-RU" sz="2400" dirty="0" smtClean="0">
                <a:solidFill>
                  <a:schemeClr val="accent6">
                    <a:lumMod val="50000"/>
                  </a:schemeClr>
                </a:solidFill>
                <a:latin typeface="Times New Roman" pitchFamily="18" charset="0"/>
                <a:cs typeface="Times New Roman" pitchFamily="18" charset="0"/>
              </a:rPr>
              <a:t>– использование соответствующего стиля речи в личном письме (неофициального стиля);</a:t>
            </a:r>
          </a:p>
          <a:p>
            <a:endParaRPr lang="ru-RU" dirty="0"/>
          </a:p>
        </p:txBody>
      </p:sp>
      <p:sp>
        <p:nvSpPr>
          <p:cNvPr id="6" name="TextBox 5"/>
          <p:cNvSpPr txBox="1"/>
          <p:nvPr/>
        </p:nvSpPr>
        <p:spPr>
          <a:xfrm>
            <a:off x="428596" y="5500702"/>
            <a:ext cx="8086894" cy="738664"/>
          </a:xfrm>
          <a:prstGeom prst="rect">
            <a:avLst/>
          </a:prstGeom>
          <a:noFill/>
        </p:spPr>
        <p:txBody>
          <a:bodyPr wrap="none" rtlCol="0">
            <a:spAutoFit/>
          </a:bodyPr>
          <a:lstStyle/>
          <a:p>
            <a:r>
              <a:rPr lang="ru-RU" sz="2400" dirty="0" smtClean="0">
                <a:solidFill>
                  <a:schemeClr val="accent6">
                    <a:lumMod val="50000"/>
                  </a:schemeClr>
                </a:solidFill>
                <a:latin typeface="Times New Roman" pitchFamily="18" charset="0"/>
                <a:cs typeface="Times New Roman" pitchFamily="18" charset="0"/>
              </a:rPr>
              <a:t>– объем письма (его соответствие заданному: </a:t>
            </a:r>
            <a:r>
              <a:rPr lang="ru-RU" sz="2400" b="1" dirty="0" smtClean="0">
                <a:solidFill>
                  <a:schemeClr val="accent6">
                    <a:lumMod val="50000"/>
                  </a:schemeClr>
                </a:solidFill>
                <a:latin typeface="Times New Roman" pitchFamily="18" charset="0"/>
                <a:cs typeface="Times New Roman" pitchFamily="18" charset="0"/>
              </a:rPr>
              <a:t>100-120</a:t>
            </a:r>
            <a:r>
              <a:rPr lang="ru-RU" sz="2400" dirty="0" smtClean="0">
                <a:solidFill>
                  <a:schemeClr val="accent6">
                    <a:lumMod val="50000"/>
                  </a:schemeClr>
                </a:solidFill>
                <a:latin typeface="Times New Roman" pitchFamily="18" charset="0"/>
                <a:cs typeface="Times New Roman" pitchFamily="18" charset="0"/>
              </a:rPr>
              <a:t> слов).</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28670"/>
            <a:ext cx="8229600" cy="785818"/>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ru-RU" b="1" dirty="0" smtClean="0">
                <a:solidFill>
                  <a:schemeClr val="accent6">
                    <a:lumMod val="50000"/>
                  </a:schemeClr>
                </a:solidFill>
                <a:latin typeface="Times New Roman" pitchFamily="18" charset="0"/>
                <a:cs typeface="Times New Roman" pitchFamily="18" charset="0"/>
              </a:rPr>
              <a:t/>
            </a:r>
            <a:br>
              <a:rPr lang="ru-RU" b="1" dirty="0" smtClean="0">
                <a:solidFill>
                  <a:schemeClr val="accent6">
                    <a:lumMod val="50000"/>
                  </a:schemeClr>
                </a:solidFill>
                <a:latin typeface="Times New Roman" pitchFamily="18" charset="0"/>
                <a:cs typeface="Times New Roman" pitchFamily="18" charset="0"/>
              </a:rPr>
            </a:br>
            <a:r>
              <a:rPr lang="ru-RU" b="1" dirty="0" smtClean="0">
                <a:solidFill>
                  <a:schemeClr val="accent6">
                    <a:lumMod val="50000"/>
                  </a:schemeClr>
                </a:solidFill>
                <a:latin typeface="Times New Roman" pitchFamily="18" charset="0"/>
                <a:cs typeface="Times New Roman" pitchFamily="18" charset="0"/>
              </a:rPr>
              <a:t>технология оценивания</a:t>
            </a:r>
            <a:br>
              <a:rPr lang="ru-RU" b="1" dirty="0" smtClean="0">
                <a:solidFill>
                  <a:schemeClr val="accent6">
                    <a:lumMod val="50000"/>
                  </a:schemeClr>
                </a:solidFill>
                <a:latin typeface="Times New Roman" pitchFamily="18" charset="0"/>
                <a:cs typeface="Times New Roman" pitchFamily="18" charset="0"/>
              </a:rPr>
            </a:br>
            <a:endParaRPr lang="ru-RU" b="1" dirty="0"/>
          </a:p>
        </p:txBody>
      </p:sp>
      <p:sp>
        <p:nvSpPr>
          <p:cNvPr id="3" name="Содержимое 2"/>
          <p:cNvSpPr>
            <a:spLocks noGrp="1"/>
          </p:cNvSpPr>
          <p:nvPr>
            <p:ph idx="1"/>
          </p:nvPr>
        </p:nvSpPr>
        <p:spPr>
          <a:xfrm>
            <a:off x="500034" y="1928802"/>
            <a:ext cx="8229600" cy="571504"/>
          </a:xfrm>
        </p:spPr>
        <p:txBody>
          <a:bodyPr>
            <a:normAutofit lnSpcReduction="10000"/>
          </a:bodyPr>
          <a:lstStyle/>
          <a:p>
            <a:pPr>
              <a:lnSpc>
                <a:spcPct val="120000"/>
              </a:lnSpc>
              <a:buNone/>
            </a:pPr>
            <a:r>
              <a:rPr lang="ru-RU" dirty="0" smtClean="0">
                <a:solidFill>
                  <a:schemeClr val="accent6">
                    <a:lumMod val="50000"/>
                  </a:schemeClr>
                </a:solidFill>
                <a:latin typeface="Times New Roman" pitchFamily="18" charset="0"/>
                <a:cs typeface="Times New Roman" pitchFamily="18" charset="0"/>
              </a:rPr>
              <a:t>Под </a:t>
            </a:r>
            <a:r>
              <a:rPr lang="ru-RU" b="1" i="1" dirty="0" smtClean="0">
                <a:solidFill>
                  <a:schemeClr val="accent6">
                    <a:lumMod val="50000"/>
                  </a:schemeClr>
                </a:solidFill>
                <a:latin typeface="Times New Roman" pitchFamily="18" charset="0"/>
                <a:cs typeface="Times New Roman" pitchFamily="18" charset="0"/>
              </a:rPr>
              <a:t>организацией текста</a:t>
            </a:r>
            <a:r>
              <a:rPr lang="ru-RU" dirty="0" smtClean="0">
                <a:solidFill>
                  <a:schemeClr val="accent6">
                    <a:lumMod val="50000"/>
                  </a:schemeClr>
                </a:solidFill>
                <a:latin typeface="Times New Roman" pitchFamily="18" charset="0"/>
                <a:cs typeface="Times New Roman" pitchFamily="18" charset="0"/>
              </a:rPr>
              <a:t> понимается:</a:t>
            </a:r>
          </a:p>
        </p:txBody>
      </p:sp>
      <p:sp>
        <p:nvSpPr>
          <p:cNvPr id="4" name="Прямоугольник 3"/>
          <p:cNvSpPr/>
          <p:nvPr/>
        </p:nvSpPr>
        <p:spPr>
          <a:xfrm>
            <a:off x="571472" y="2428868"/>
            <a:ext cx="8001056" cy="496867"/>
          </a:xfrm>
          <a:prstGeom prst="rect">
            <a:avLst/>
          </a:prstGeom>
        </p:spPr>
        <p:txBody>
          <a:bodyPr wrap="square">
            <a:spAutoFit/>
          </a:bodyPr>
          <a:lstStyle/>
          <a:p>
            <a:pPr>
              <a:lnSpc>
                <a:spcPct val="120000"/>
              </a:lnSpc>
              <a:buNone/>
            </a:pPr>
            <a:r>
              <a:rPr lang="ru-RU" sz="2400" dirty="0" smtClean="0">
                <a:solidFill>
                  <a:schemeClr val="accent6">
                    <a:lumMod val="50000"/>
                  </a:schemeClr>
                </a:solidFill>
                <a:latin typeface="Times New Roman" pitchFamily="18" charset="0"/>
                <a:cs typeface="Times New Roman" pitchFamily="18" charset="0"/>
              </a:rPr>
              <a:t>– логичность текста письма;</a:t>
            </a:r>
          </a:p>
        </p:txBody>
      </p:sp>
      <p:sp>
        <p:nvSpPr>
          <p:cNvPr id="5" name="Прямоугольник 4"/>
          <p:cNvSpPr/>
          <p:nvPr/>
        </p:nvSpPr>
        <p:spPr>
          <a:xfrm>
            <a:off x="500034" y="2857496"/>
            <a:ext cx="7929618" cy="1383264"/>
          </a:xfrm>
          <a:prstGeom prst="rect">
            <a:avLst/>
          </a:prstGeom>
        </p:spPr>
        <p:txBody>
          <a:bodyPr wrap="square">
            <a:spAutoFit/>
          </a:bodyPr>
          <a:lstStyle/>
          <a:p>
            <a:pPr>
              <a:lnSpc>
                <a:spcPct val="120000"/>
              </a:lnSpc>
              <a:buNone/>
            </a:pPr>
            <a:r>
              <a:rPr lang="ru-RU" sz="2400" dirty="0" smtClean="0">
                <a:solidFill>
                  <a:schemeClr val="accent6">
                    <a:lumMod val="50000"/>
                  </a:schemeClr>
                </a:solidFill>
                <a:latin typeface="Times New Roman" pitchFamily="18" charset="0"/>
                <a:cs typeface="Times New Roman" pitchFamily="18" charset="0"/>
              </a:rPr>
              <a:t>– связность текста, которая обеспечивается использованием языковых средств логической связи (вводных слов, союзов, союзных слов и т. д.);</a:t>
            </a:r>
          </a:p>
        </p:txBody>
      </p:sp>
      <p:sp>
        <p:nvSpPr>
          <p:cNvPr id="6" name="Прямоугольник 5"/>
          <p:cNvSpPr/>
          <p:nvPr/>
        </p:nvSpPr>
        <p:spPr>
          <a:xfrm>
            <a:off x="500034" y="4143380"/>
            <a:ext cx="7715304" cy="940066"/>
          </a:xfrm>
          <a:prstGeom prst="rect">
            <a:avLst/>
          </a:prstGeom>
        </p:spPr>
        <p:txBody>
          <a:bodyPr wrap="square">
            <a:spAutoFit/>
          </a:bodyPr>
          <a:lstStyle/>
          <a:p>
            <a:pPr>
              <a:lnSpc>
                <a:spcPct val="120000"/>
              </a:lnSpc>
              <a:buNone/>
            </a:pPr>
            <a:r>
              <a:rPr lang="ru-RU" sz="2400" dirty="0" smtClean="0">
                <a:solidFill>
                  <a:schemeClr val="accent6">
                    <a:lumMod val="50000"/>
                  </a:schemeClr>
                </a:solidFill>
                <a:latin typeface="Times New Roman" pitchFamily="18" charset="0"/>
                <a:cs typeface="Times New Roman" pitchFamily="18" charset="0"/>
              </a:rPr>
              <a:t>– структурирование текста (деление на абзацы, наличие вступления и заключения);</a:t>
            </a:r>
          </a:p>
        </p:txBody>
      </p:sp>
      <p:sp>
        <p:nvSpPr>
          <p:cNvPr id="7" name="Прямоугольник 6"/>
          <p:cNvSpPr/>
          <p:nvPr/>
        </p:nvSpPr>
        <p:spPr>
          <a:xfrm>
            <a:off x="500034" y="5031538"/>
            <a:ext cx="7786742" cy="1826462"/>
          </a:xfrm>
          <a:prstGeom prst="rect">
            <a:avLst/>
          </a:prstGeom>
        </p:spPr>
        <p:txBody>
          <a:bodyPr wrap="square">
            <a:spAutoFit/>
          </a:bodyPr>
          <a:lstStyle/>
          <a:p>
            <a:pPr>
              <a:lnSpc>
                <a:spcPct val="120000"/>
              </a:lnSpc>
              <a:buNone/>
            </a:pPr>
            <a:r>
              <a:rPr lang="ru-RU" sz="2400" dirty="0" smtClean="0">
                <a:solidFill>
                  <a:schemeClr val="accent6">
                    <a:lumMod val="50000"/>
                  </a:schemeClr>
                </a:solidFill>
                <a:latin typeface="Times New Roman" pitchFamily="18" charset="0"/>
                <a:cs typeface="Times New Roman" pitchFamily="18" charset="0"/>
              </a:rPr>
              <a:t>– оформление  текста в соответствии с нормами этикета, принятыми в англоязычных странах (наличие обращения, завершающей фразы, имени автора на отдельной строке; адреса и даты в правом верхнем углу).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28670"/>
            <a:ext cx="8229600" cy="571504"/>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ru-RU" b="1" dirty="0" smtClean="0">
                <a:solidFill>
                  <a:schemeClr val="accent6">
                    <a:lumMod val="50000"/>
                  </a:schemeClr>
                </a:solidFill>
                <a:latin typeface="Times New Roman" pitchFamily="18" charset="0"/>
                <a:cs typeface="Times New Roman" pitchFamily="18" charset="0"/>
              </a:rPr>
              <a:t/>
            </a:r>
            <a:br>
              <a:rPr lang="ru-RU" b="1" dirty="0" smtClean="0">
                <a:solidFill>
                  <a:schemeClr val="accent6">
                    <a:lumMod val="50000"/>
                  </a:schemeClr>
                </a:solidFill>
                <a:latin typeface="Times New Roman" pitchFamily="18" charset="0"/>
                <a:cs typeface="Times New Roman" pitchFamily="18" charset="0"/>
              </a:rPr>
            </a:br>
            <a:r>
              <a:rPr lang="ru-RU" b="1" dirty="0" smtClean="0">
                <a:solidFill>
                  <a:schemeClr val="accent6">
                    <a:lumMod val="50000"/>
                  </a:schemeClr>
                </a:solidFill>
                <a:latin typeface="Times New Roman" pitchFamily="18" charset="0"/>
                <a:cs typeface="Times New Roman" pitchFamily="18" charset="0"/>
              </a:rPr>
              <a:t>технология оценивания</a:t>
            </a:r>
            <a:br>
              <a:rPr lang="ru-RU" b="1" dirty="0" smtClean="0">
                <a:solidFill>
                  <a:schemeClr val="accent6">
                    <a:lumMod val="50000"/>
                  </a:schemeClr>
                </a:solidFill>
                <a:latin typeface="Times New Roman" pitchFamily="18" charset="0"/>
                <a:cs typeface="Times New Roman" pitchFamily="18" charset="0"/>
              </a:rPr>
            </a:br>
            <a:endParaRPr lang="ru-RU" b="1" dirty="0"/>
          </a:p>
        </p:txBody>
      </p:sp>
      <p:sp>
        <p:nvSpPr>
          <p:cNvPr id="3" name="Содержимое 2"/>
          <p:cNvSpPr>
            <a:spLocks noGrp="1"/>
          </p:cNvSpPr>
          <p:nvPr>
            <p:ph idx="1"/>
          </p:nvPr>
        </p:nvSpPr>
        <p:spPr>
          <a:xfrm>
            <a:off x="500034" y="1785926"/>
            <a:ext cx="8229600" cy="642942"/>
          </a:xfrm>
        </p:spPr>
        <p:txBody>
          <a:bodyPr>
            <a:normAutofit fontScale="85000" lnSpcReduction="10000"/>
          </a:bodyPr>
          <a:lstStyle/>
          <a:p>
            <a:pPr>
              <a:lnSpc>
                <a:spcPct val="120000"/>
              </a:lnSpc>
              <a:buNone/>
            </a:pPr>
            <a:r>
              <a:rPr lang="ru-RU" b="1" i="1" dirty="0" smtClean="0">
                <a:solidFill>
                  <a:schemeClr val="accent6">
                    <a:lumMod val="50000"/>
                  </a:schemeClr>
                </a:solidFill>
                <a:latin typeface="Times New Roman" pitchFamily="18" charset="0"/>
                <a:cs typeface="Times New Roman" pitchFamily="18" charset="0"/>
              </a:rPr>
              <a:t>Лексико-грамматическое оформление речи</a:t>
            </a:r>
            <a:r>
              <a:rPr lang="ru-RU" dirty="0" smtClean="0">
                <a:solidFill>
                  <a:schemeClr val="accent6">
                    <a:lumMod val="50000"/>
                  </a:schemeClr>
                </a:solidFill>
                <a:latin typeface="Times New Roman" pitchFamily="18" charset="0"/>
                <a:cs typeface="Times New Roman" pitchFamily="18" charset="0"/>
              </a:rPr>
              <a:t> учитывает:</a:t>
            </a:r>
          </a:p>
          <a:p>
            <a:endParaRPr lang="ru-RU" dirty="0"/>
          </a:p>
        </p:txBody>
      </p:sp>
      <p:sp>
        <p:nvSpPr>
          <p:cNvPr id="4" name="Прямоугольник 3"/>
          <p:cNvSpPr/>
          <p:nvPr/>
        </p:nvSpPr>
        <p:spPr>
          <a:xfrm>
            <a:off x="642910" y="2285992"/>
            <a:ext cx="8215370" cy="1383264"/>
          </a:xfrm>
          <a:prstGeom prst="rect">
            <a:avLst/>
          </a:prstGeom>
        </p:spPr>
        <p:txBody>
          <a:bodyPr wrap="square">
            <a:spAutoFit/>
          </a:bodyPr>
          <a:lstStyle/>
          <a:p>
            <a:pPr>
              <a:lnSpc>
                <a:spcPct val="120000"/>
              </a:lnSpc>
              <a:buNone/>
            </a:pPr>
            <a:r>
              <a:rPr lang="ru-RU" sz="2400" dirty="0" smtClean="0">
                <a:solidFill>
                  <a:schemeClr val="accent6">
                    <a:lumMod val="50000"/>
                  </a:schemeClr>
                </a:solidFill>
                <a:latin typeface="Times New Roman" pitchFamily="18" charset="0"/>
                <a:cs typeface="Times New Roman" pitchFamily="18" charset="0"/>
              </a:rPr>
              <a:t>– соответствие использованных лексических единиц и грамматических структур поставленной коммуникативной задаче;</a:t>
            </a:r>
          </a:p>
        </p:txBody>
      </p:sp>
      <p:sp>
        <p:nvSpPr>
          <p:cNvPr id="5" name="Прямоугольник 4"/>
          <p:cNvSpPr/>
          <p:nvPr/>
        </p:nvSpPr>
        <p:spPr>
          <a:xfrm>
            <a:off x="642910" y="3571876"/>
            <a:ext cx="8072494" cy="978729"/>
          </a:xfrm>
          <a:prstGeom prst="rect">
            <a:avLst/>
          </a:prstGeom>
        </p:spPr>
        <p:txBody>
          <a:bodyPr wrap="square">
            <a:spAutoFit/>
          </a:bodyPr>
          <a:lstStyle/>
          <a:p>
            <a:pPr>
              <a:lnSpc>
                <a:spcPct val="120000"/>
              </a:lnSpc>
              <a:buNone/>
            </a:pPr>
            <a:r>
              <a:rPr lang="ru-RU" sz="2400" dirty="0" smtClean="0">
                <a:solidFill>
                  <a:schemeClr val="accent6">
                    <a:lumMod val="50000"/>
                  </a:schemeClr>
                </a:solidFill>
                <a:latin typeface="Times New Roman" pitchFamily="18" charset="0"/>
                <a:cs typeface="Times New Roman" pitchFamily="18" charset="0"/>
              </a:rPr>
              <a:t>– разнообразие используемой лексики (в частности, ее соответствие уровню А2);</a:t>
            </a:r>
          </a:p>
        </p:txBody>
      </p:sp>
      <p:sp>
        <p:nvSpPr>
          <p:cNvPr id="6" name="Прямоугольник 5"/>
          <p:cNvSpPr/>
          <p:nvPr/>
        </p:nvSpPr>
        <p:spPr>
          <a:xfrm>
            <a:off x="571472" y="4500570"/>
            <a:ext cx="7715304" cy="496867"/>
          </a:xfrm>
          <a:prstGeom prst="rect">
            <a:avLst/>
          </a:prstGeom>
        </p:spPr>
        <p:txBody>
          <a:bodyPr wrap="square">
            <a:spAutoFit/>
          </a:bodyPr>
          <a:lstStyle/>
          <a:p>
            <a:pPr>
              <a:lnSpc>
                <a:spcPct val="120000"/>
              </a:lnSpc>
              <a:buNone/>
            </a:pPr>
            <a:r>
              <a:rPr lang="ru-RU" sz="2400" dirty="0" smtClean="0">
                <a:solidFill>
                  <a:schemeClr val="accent6">
                    <a:lumMod val="50000"/>
                  </a:schemeClr>
                </a:solidFill>
                <a:latin typeface="Times New Roman" pitchFamily="18" charset="0"/>
                <a:cs typeface="Times New Roman" pitchFamily="18" charset="0"/>
              </a:rPr>
              <a:t>– наличие простых и сложных грамматических структур. </a:t>
            </a:r>
          </a:p>
        </p:txBody>
      </p:sp>
      <p:sp>
        <p:nvSpPr>
          <p:cNvPr id="7" name="Прямоугольник 6"/>
          <p:cNvSpPr/>
          <p:nvPr/>
        </p:nvSpPr>
        <p:spPr>
          <a:xfrm>
            <a:off x="571472" y="5072074"/>
            <a:ext cx="8215370" cy="978729"/>
          </a:xfrm>
          <a:prstGeom prst="rect">
            <a:avLst/>
          </a:prstGeom>
        </p:spPr>
        <p:txBody>
          <a:bodyPr wrap="square">
            <a:spAutoFit/>
          </a:bodyPr>
          <a:lstStyle/>
          <a:p>
            <a:pPr>
              <a:lnSpc>
                <a:spcPct val="120000"/>
              </a:lnSpc>
              <a:buNone/>
            </a:pPr>
            <a:r>
              <a:rPr lang="ru-RU" sz="2400" dirty="0" smtClean="0">
                <a:solidFill>
                  <a:schemeClr val="accent6">
                    <a:lumMod val="50000"/>
                  </a:schemeClr>
                </a:solidFill>
                <a:latin typeface="Times New Roman" pitchFamily="18" charset="0"/>
                <a:cs typeface="Times New Roman" pitchFamily="18" charset="0"/>
              </a:rPr>
              <a:t>- правильность использования лексических словосочетаний и грамматических структур;</a:t>
            </a:r>
          </a:p>
        </p:txBody>
      </p:sp>
      <p:sp>
        <p:nvSpPr>
          <p:cNvPr id="8" name="Прямоугольник 7"/>
          <p:cNvSpPr/>
          <p:nvPr/>
        </p:nvSpPr>
        <p:spPr>
          <a:xfrm>
            <a:off x="571472" y="6072206"/>
            <a:ext cx="6030562" cy="496867"/>
          </a:xfrm>
          <a:prstGeom prst="rect">
            <a:avLst/>
          </a:prstGeom>
        </p:spPr>
        <p:txBody>
          <a:bodyPr wrap="none">
            <a:spAutoFit/>
          </a:bodyPr>
          <a:lstStyle/>
          <a:p>
            <a:pPr>
              <a:lnSpc>
                <a:spcPct val="120000"/>
              </a:lnSpc>
              <a:buNone/>
            </a:pPr>
            <a:r>
              <a:rPr lang="ru-RU" sz="2400" dirty="0" smtClean="0">
                <a:solidFill>
                  <a:schemeClr val="accent6">
                    <a:lumMod val="50000"/>
                  </a:schemeClr>
                </a:solidFill>
                <a:latin typeface="Times New Roman" pitchFamily="18" charset="0"/>
                <a:cs typeface="Times New Roman" pitchFamily="18" charset="0"/>
              </a:rPr>
              <a:t>- наличие простых и сложных предложений.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785802"/>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ru-RU" b="1" dirty="0" smtClean="0">
                <a:solidFill>
                  <a:schemeClr val="accent6">
                    <a:lumMod val="50000"/>
                  </a:schemeClr>
                </a:solidFill>
                <a:latin typeface="Times New Roman" pitchFamily="18" charset="0"/>
                <a:cs typeface="Times New Roman" pitchFamily="18" charset="0"/>
              </a:rPr>
              <a:t/>
            </a:r>
            <a:br>
              <a:rPr lang="ru-RU" b="1" dirty="0" smtClean="0">
                <a:solidFill>
                  <a:schemeClr val="accent6">
                    <a:lumMod val="50000"/>
                  </a:schemeClr>
                </a:solidFill>
                <a:latin typeface="Times New Roman" pitchFamily="18" charset="0"/>
                <a:cs typeface="Times New Roman" pitchFamily="18" charset="0"/>
              </a:rPr>
            </a:br>
            <a:r>
              <a:rPr lang="ru-RU" b="1" dirty="0" smtClean="0">
                <a:solidFill>
                  <a:schemeClr val="accent6">
                    <a:lumMod val="50000"/>
                  </a:schemeClr>
                </a:solidFill>
                <a:latin typeface="Times New Roman" pitchFamily="18" charset="0"/>
                <a:cs typeface="Times New Roman" pitchFamily="18" charset="0"/>
              </a:rPr>
              <a:t>технология оценивания</a:t>
            </a:r>
            <a:br>
              <a:rPr lang="ru-RU" b="1" dirty="0" smtClean="0">
                <a:solidFill>
                  <a:schemeClr val="accent6">
                    <a:lumMod val="50000"/>
                  </a:schemeClr>
                </a:solidFill>
                <a:latin typeface="Times New Roman" pitchFamily="18" charset="0"/>
                <a:cs typeface="Times New Roman" pitchFamily="18" charset="0"/>
              </a:rPr>
            </a:br>
            <a:endParaRPr lang="ru-RU" b="1" dirty="0"/>
          </a:p>
        </p:txBody>
      </p:sp>
      <p:sp>
        <p:nvSpPr>
          <p:cNvPr id="3" name="Содержимое 2"/>
          <p:cNvSpPr>
            <a:spLocks noGrp="1"/>
          </p:cNvSpPr>
          <p:nvPr>
            <p:ph idx="1"/>
          </p:nvPr>
        </p:nvSpPr>
        <p:spPr>
          <a:xfrm>
            <a:off x="457200" y="2249424"/>
            <a:ext cx="8229600" cy="1108138"/>
          </a:xfrm>
        </p:spPr>
        <p:txBody>
          <a:bodyPr/>
          <a:lstStyle/>
          <a:p>
            <a:pPr>
              <a:buNone/>
            </a:pPr>
            <a:r>
              <a:rPr lang="ru-RU" dirty="0" smtClean="0">
                <a:solidFill>
                  <a:schemeClr val="accent6">
                    <a:lumMod val="50000"/>
                  </a:schemeClr>
                </a:solidFill>
                <a:latin typeface="Times New Roman" pitchFamily="18" charset="0"/>
                <a:cs typeface="Times New Roman" pitchFamily="18" charset="0"/>
              </a:rPr>
              <a:t>При оценивании правильности </a:t>
            </a:r>
            <a:r>
              <a:rPr lang="ru-RU" b="1" i="1" dirty="0" smtClean="0">
                <a:solidFill>
                  <a:schemeClr val="accent6">
                    <a:lumMod val="50000"/>
                  </a:schemeClr>
                </a:solidFill>
                <a:latin typeface="Times New Roman" pitchFamily="18" charset="0"/>
                <a:cs typeface="Times New Roman" pitchFamily="18" charset="0"/>
              </a:rPr>
              <a:t>орфографии и пунктуации</a:t>
            </a:r>
            <a:r>
              <a:rPr lang="ru-RU" dirty="0" smtClean="0">
                <a:solidFill>
                  <a:schemeClr val="accent6">
                    <a:lumMod val="50000"/>
                  </a:schemeClr>
                </a:solidFill>
                <a:latin typeface="Times New Roman" pitchFamily="18" charset="0"/>
                <a:cs typeface="Times New Roman" pitchFamily="18" charset="0"/>
              </a:rPr>
              <a:t> учитывается:</a:t>
            </a:r>
          </a:p>
          <a:p>
            <a:endParaRPr lang="ru-RU" dirty="0"/>
          </a:p>
        </p:txBody>
      </p:sp>
      <p:sp>
        <p:nvSpPr>
          <p:cNvPr id="4" name="Прямоугольник 3"/>
          <p:cNvSpPr/>
          <p:nvPr/>
        </p:nvSpPr>
        <p:spPr>
          <a:xfrm>
            <a:off x="428596" y="3357562"/>
            <a:ext cx="7929618" cy="461665"/>
          </a:xfrm>
          <a:prstGeom prst="rect">
            <a:avLst/>
          </a:prstGeom>
        </p:spPr>
        <p:txBody>
          <a:bodyPr wrap="square">
            <a:spAutoFit/>
          </a:bodyPr>
          <a:lstStyle/>
          <a:p>
            <a:pPr>
              <a:buNone/>
            </a:pPr>
            <a:r>
              <a:rPr lang="ru-RU" sz="2400" dirty="0" smtClean="0">
                <a:solidFill>
                  <a:schemeClr val="accent6">
                    <a:lumMod val="50000"/>
                  </a:schemeClr>
                </a:solidFill>
                <a:latin typeface="Times New Roman" pitchFamily="18" charset="0"/>
                <a:cs typeface="Times New Roman" pitchFamily="18" charset="0"/>
              </a:rPr>
              <a:t>– наличие орфографических ошибок;</a:t>
            </a:r>
          </a:p>
        </p:txBody>
      </p:sp>
      <p:sp>
        <p:nvSpPr>
          <p:cNvPr id="5" name="Прямоугольник 4"/>
          <p:cNvSpPr/>
          <p:nvPr/>
        </p:nvSpPr>
        <p:spPr>
          <a:xfrm>
            <a:off x="428596" y="4000504"/>
            <a:ext cx="7643866" cy="1200329"/>
          </a:xfrm>
          <a:prstGeom prst="rect">
            <a:avLst/>
          </a:prstGeom>
        </p:spPr>
        <p:txBody>
          <a:bodyPr wrap="square">
            <a:spAutoFit/>
          </a:bodyPr>
          <a:lstStyle/>
          <a:p>
            <a:pPr>
              <a:buNone/>
            </a:pPr>
            <a:r>
              <a:rPr lang="ru-RU" sz="2400" dirty="0" smtClean="0">
                <a:solidFill>
                  <a:schemeClr val="accent6">
                    <a:lumMod val="50000"/>
                  </a:schemeClr>
                </a:solidFill>
                <a:latin typeface="Times New Roman" pitchFamily="18" charset="0"/>
                <a:cs typeface="Times New Roman" pitchFamily="18" charset="0"/>
              </a:rPr>
              <a:t>– правильное оформление начала и конца предложений (заглавная буква, точка, запятая, вопросительный и восклицательный знаки).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algn="ctr"/>
            <a:endParaRPr lang="ru-RU" sz="3200" dirty="0" smtClean="0">
              <a:solidFill>
                <a:schemeClr val="accent6">
                  <a:lumMod val="50000"/>
                </a:schemeClr>
              </a:solidFill>
              <a:hlinkClick r:id="rId2" action="ppaction://hlinkfile"/>
            </a:endParaRPr>
          </a:p>
          <a:p>
            <a:pPr algn="ctr"/>
            <a:r>
              <a:rPr lang="ru-RU" sz="3200" dirty="0" smtClean="0">
                <a:solidFill>
                  <a:schemeClr val="accent6">
                    <a:lumMod val="50000"/>
                  </a:schemeClr>
                </a:solidFill>
                <a:hlinkClick r:id="rId2" action="ppaction://hlinkfile"/>
              </a:rPr>
              <a:t>Критерии оценивания</a:t>
            </a:r>
            <a:endParaRPr lang="ru-RU" sz="32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7500" lnSpcReduction="20000"/>
          </a:bodyPr>
          <a:lstStyle/>
          <a:p>
            <a:r>
              <a:rPr lang="ru-RU" dirty="0" smtClean="0">
                <a:solidFill>
                  <a:schemeClr val="accent6">
                    <a:lumMod val="50000"/>
                  </a:schemeClr>
                </a:solidFill>
                <a:latin typeface="Times New Roman" pitchFamily="18" charset="0"/>
                <a:cs typeface="Times New Roman" pitchFamily="18" charset="0"/>
              </a:rPr>
              <a:t>Помимо общих критериев оценивания личного письма для каждого задания разрабатываются </a:t>
            </a:r>
            <a:r>
              <a:rPr lang="ru-RU" b="1" dirty="0" smtClean="0">
                <a:solidFill>
                  <a:schemeClr val="accent6">
                    <a:lumMod val="50000"/>
                  </a:schemeClr>
                </a:solidFill>
                <a:latin typeface="Times New Roman" pitchFamily="18" charset="0"/>
                <a:cs typeface="Times New Roman" pitchFamily="18" charset="0"/>
              </a:rPr>
              <a:t>дополнительные схемы </a:t>
            </a:r>
            <a:r>
              <a:rPr lang="ru-RU" dirty="0" smtClean="0">
                <a:solidFill>
                  <a:schemeClr val="accent6">
                    <a:lumMod val="50000"/>
                  </a:schemeClr>
                </a:solidFill>
                <a:latin typeface="Times New Roman" pitchFamily="18" charset="0"/>
                <a:cs typeface="Times New Roman" pitchFamily="18" charset="0"/>
              </a:rPr>
              <a:t>оценивания каждого задания. </a:t>
            </a:r>
          </a:p>
          <a:p>
            <a:endParaRPr lang="ru-RU" dirty="0" smtClean="0">
              <a:solidFill>
                <a:schemeClr val="accent6">
                  <a:lumMod val="50000"/>
                </a:schemeClr>
              </a:solidFill>
              <a:latin typeface="Times New Roman" pitchFamily="18" charset="0"/>
              <a:cs typeface="Times New Roman" pitchFamily="18" charset="0"/>
            </a:endParaRPr>
          </a:p>
          <a:p>
            <a:endParaRPr lang="ru-RU" dirty="0" smtClean="0">
              <a:solidFill>
                <a:schemeClr val="accent6">
                  <a:lumMod val="50000"/>
                </a:schemeClr>
              </a:solidFill>
              <a:latin typeface="Times New Roman" pitchFamily="18" charset="0"/>
              <a:cs typeface="Times New Roman" pitchFamily="18" charset="0"/>
            </a:endParaRPr>
          </a:p>
          <a:p>
            <a:r>
              <a:rPr lang="en-US" dirty="0" smtClean="0">
                <a:solidFill>
                  <a:schemeClr val="accent6">
                    <a:lumMod val="50000"/>
                  </a:schemeClr>
                </a:solidFill>
                <a:latin typeface="Times New Roman" pitchFamily="18" charset="0"/>
                <a:cs typeface="Times New Roman" pitchFamily="18" charset="0"/>
              </a:rPr>
              <a:t>You have received a letter from your English-speaking pen friend Martin. </a:t>
            </a:r>
            <a:endParaRPr lang="ru-RU" dirty="0" smtClean="0">
              <a:solidFill>
                <a:schemeClr val="accent6">
                  <a:lumMod val="50000"/>
                </a:schemeClr>
              </a:solidFill>
              <a:latin typeface="Times New Roman" pitchFamily="18" charset="0"/>
              <a:cs typeface="Times New Roman" pitchFamily="18" charset="0"/>
            </a:endParaRPr>
          </a:p>
          <a:p>
            <a:r>
              <a:rPr lang="en-US" dirty="0" smtClean="0">
                <a:solidFill>
                  <a:schemeClr val="accent6">
                    <a:lumMod val="50000"/>
                  </a:schemeClr>
                </a:solidFill>
                <a:latin typeface="Times New Roman" pitchFamily="18" charset="0"/>
                <a:cs typeface="Times New Roman" pitchFamily="18" charset="0"/>
              </a:rPr>
              <a:t>… My best friend had a birthday party last weekend. We went on a picnic. There were lots of people and it was great. And when is your birthday? How do you usually celebrate it? What present would you like to get for your next birthday? … </a:t>
            </a:r>
            <a:endParaRPr lang="ru-RU" dirty="0" smtClean="0">
              <a:solidFill>
                <a:schemeClr val="accent6">
                  <a:lumMod val="50000"/>
                </a:schemeClr>
              </a:solidFill>
              <a:latin typeface="Times New Roman" pitchFamily="18" charset="0"/>
              <a:cs typeface="Times New Roman" pitchFamily="18" charset="0"/>
            </a:endParaRPr>
          </a:p>
          <a:p>
            <a:r>
              <a:rPr lang="en-US" b="1" dirty="0" smtClean="0">
                <a:solidFill>
                  <a:schemeClr val="accent6">
                    <a:lumMod val="50000"/>
                  </a:schemeClr>
                </a:solidFill>
                <a:latin typeface="Times New Roman" pitchFamily="18" charset="0"/>
                <a:cs typeface="Times New Roman" pitchFamily="18" charset="0"/>
              </a:rPr>
              <a:t> </a:t>
            </a:r>
            <a:endParaRPr lang="ru-RU" dirty="0" smtClean="0">
              <a:solidFill>
                <a:schemeClr val="accent6">
                  <a:lumMod val="50000"/>
                </a:schemeClr>
              </a:solidFill>
              <a:latin typeface="Times New Roman" pitchFamily="18" charset="0"/>
              <a:cs typeface="Times New Roman" pitchFamily="18" charset="0"/>
            </a:endParaRPr>
          </a:p>
          <a:p>
            <a:r>
              <a:rPr lang="en-US" dirty="0" smtClean="0">
                <a:solidFill>
                  <a:schemeClr val="accent6">
                    <a:lumMod val="50000"/>
                  </a:schemeClr>
                </a:solidFill>
                <a:latin typeface="Times New Roman" pitchFamily="18" charset="0"/>
                <a:cs typeface="Times New Roman" pitchFamily="18" charset="0"/>
              </a:rPr>
              <a:t> Write him a letter and answer his </a:t>
            </a:r>
            <a:r>
              <a:rPr lang="en-US" b="1" dirty="0" smtClean="0">
                <a:solidFill>
                  <a:schemeClr val="accent6">
                    <a:lumMod val="50000"/>
                  </a:schemeClr>
                </a:solidFill>
                <a:latin typeface="Times New Roman" pitchFamily="18" charset="0"/>
                <a:cs typeface="Times New Roman" pitchFamily="18" charset="0"/>
              </a:rPr>
              <a:t>3</a:t>
            </a:r>
            <a:r>
              <a:rPr lang="en-US" dirty="0" smtClean="0">
                <a:solidFill>
                  <a:schemeClr val="accent6">
                    <a:lumMod val="50000"/>
                  </a:schemeClr>
                </a:solidFill>
                <a:latin typeface="Times New Roman" pitchFamily="18" charset="0"/>
                <a:cs typeface="Times New Roman" pitchFamily="18" charset="0"/>
              </a:rPr>
              <a:t> questions. </a:t>
            </a:r>
            <a:endParaRPr lang="ru-RU" dirty="0" smtClean="0">
              <a:solidFill>
                <a:schemeClr val="accent6">
                  <a:lumMod val="50000"/>
                </a:schemeClr>
              </a:solidFill>
              <a:latin typeface="Times New Roman" pitchFamily="18" charset="0"/>
              <a:cs typeface="Times New Roman" pitchFamily="18" charset="0"/>
            </a:endParaRPr>
          </a:p>
          <a:p>
            <a:r>
              <a:rPr lang="en-US" dirty="0" smtClean="0">
                <a:solidFill>
                  <a:schemeClr val="accent6">
                    <a:lumMod val="50000"/>
                  </a:schemeClr>
                </a:solidFill>
                <a:latin typeface="Times New Roman" pitchFamily="18" charset="0"/>
                <a:cs typeface="Times New Roman" pitchFamily="18" charset="0"/>
              </a:rPr>
              <a:t>  Write </a:t>
            </a:r>
            <a:r>
              <a:rPr lang="en-US" b="1" dirty="0" smtClean="0">
                <a:solidFill>
                  <a:schemeClr val="accent6">
                    <a:lumMod val="50000"/>
                  </a:schemeClr>
                </a:solidFill>
                <a:latin typeface="Times New Roman" pitchFamily="18" charset="0"/>
                <a:cs typeface="Times New Roman" pitchFamily="18" charset="0"/>
              </a:rPr>
              <a:t>100</a:t>
            </a:r>
            <a:r>
              <a:rPr lang="ru-RU" b="1" dirty="0" smtClean="0">
                <a:solidFill>
                  <a:schemeClr val="accent6">
                    <a:lumMod val="50000"/>
                  </a:schemeClr>
                </a:solidFill>
                <a:latin typeface="Times New Roman" pitchFamily="18" charset="0"/>
                <a:cs typeface="Times New Roman" pitchFamily="18" charset="0"/>
              </a:rPr>
              <a:t>-120</a:t>
            </a:r>
            <a:r>
              <a:rPr lang="en-US" dirty="0" smtClean="0">
                <a:solidFill>
                  <a:schemeClr val="accent6">
                    <a:lumMod val="50000"/>
                  </a:schemeClr>
                </a:solidFill>
                <a:latin typeface="Times New Roman" pitchFamily="18" charset="0"/>
                <a:cs typeface="Times New Roman" pitchFamily="18" charset="0"/>
              </a:rPr>
              <a:t> words. Remember the rules of letter writing.</a:t>
            </a:r>
            <a:endParaRPr lang="ru-RU" dirty="0" smtClean="0">
              <a:solidFill>
                <a:schemeClr val="accent6">
                  <a:lumMod val="50000"/>
                </a:schemeClr>
              </a:solidFill>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14400" y="6643710"/>
            <a:ext cx="8229600" cy="4286280"/>
          </a:xfrm>
        </p:spPr>
        <p:txBody>
          <a:bodyPr>
            <a:normAutofit/>
          </a:bodyPr>
          <a:lstStyle/>
          <a:p>
            <a:r>
              <a:rPr lang="ru-RU" sz="2900" dirty="0" smtClean="0">
                <a:solidFill>
                  <a:schemeClr val="accent6">
                    <a:lumMod val="50000"/>
                  </a:schemeClr>
                </a:solidFill>
                <a:latin typeface="Times New Roman" pitchFamily="18" charset="0"/>
                <a:cs typeface="Times New Roman" pitchFamily="18" charset="0"/>
              </a:rPr>
              <a:t/>
            </a:r>
            <a:br>
              <a:rPr lang="ru-RU" sz="2900" dirty="0" smtClean="0">
                <a:solidFill>
                  <a:schemeClr val="accent6">
                    <a:lumMod val="50000"/>
                  </a:schemeClr>
                </a:solidFill>
                <a:latin typeface="Times New Roman" pitchFamily="18" charset="0"/>
                <a:cs typeface="Times New Roman" pitchFamily="18" charset="0"/>
              </a:rPr>
            </a:br>
            <a:endParaRPr lang="ru-RU" sz="2900" dirty="0">
              <a:solidFill>
                <a:schemeClr val="accent6">
                  <a:lumMod val="50000"/>
                </a:schemeClr>
              </a:solidFill>
              <a:latin typeface="Times New Roman" pitchFamily="18" charset="0"/>
              <a:cs typeface="Times New Roman" pitchFamily="18" charset="0"/>
            </a:endParaRPr>
          </a:p>
        </p:txBody>
      </p:sp>
      <p:sp>
        <p:nvSpPr>
          <p:cNvPr id="4" name="Заголовок 1"/>
          <p:cNvSpPr txBox="1">
            <a:spLocks noGrp="1"/>
          </p:cNvSpPr>
          <p:nvPr>
            <p:ph type="title"/>
          </p:nvPr>
        </p:nvSpPr>
        <p:spPr>
          <a:xfrm>
            <a:off x="500034" y="642918"/>
            <a:ext cx="8229600" cy="1066800"/>
          </a:xfrm>
          <a:prstGeom prst="rect">
            <a:avLst/>
          </a:prstGeom>
        </p:spPr>
        <p:style>
          <a:lnRef idx="1">
            <a:schemeClr val="accent6"/>
          </a:lnRef>
          <a:fillRef idx="2">
            <a:schemeClr val="accent6"/>
          </a:fillRef>
          <a:effectRef idx="1">
            <a:schemeClr val="accent6"/>
          </a:effectRef>
          <a:fontRef idx="minor">
            <a:schemeClr val="dk1"/>
          </a:fontRef>
        </p:style>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1" i="0" u="none" strike="noStrike" kern="1200" cap="none" spc="0" normalizeH="0" baseline="0" noProof="0" dirty="0" smtClean="0">
                <a:ln>
                  <a:noFill/>
                </a:ln>
                <a:solidFill>
                  <a:schemeClr val="accent6">
                    <a:lumMod val="50000"/>
                  </a:schemeClr>
                </a:solidFill>
                <a:effectLst/>
                <a:uLnTx/>
                <a:uFillTx/>
                <a:latin typeface="Times New Roman" pitchFamily="18" charset="0"/>
                <a:ea typeface="+mn-ea"/>
                <a:cs typeface="Times New Roman" pitchFamily="18" charset="0"/>
              </a:rPr>
              <a:t>практикум</a:t>
            </a:r>
            <a:endParaRPr kumimoji="0" lang="ru-RU" sz="4000" b="1" i="0" u="none" strike="noStrike" kern="1200" cap="none" spc="0" normalizeH="0" baseline="0" noProof="0" dirty="0">
              <a:ln>
                <a:noFill/>
              </a:ln>
              <a:solidFill>
                <a:schemeClr val="accent6">
                  <a:lumMod val="50000"/>
                </a:schemeClr>
              </a:solidFill>
              <a:effectLst/>
              <a:uLnTx/>
              <a:uFillTx/>
              <a:latin typeface="Times New Roman" pitchFamily="18" charset="0"/>
              <a:ea typeface="+mn-ea"/>
              <a:cs typeface="Times New Roman" pitchFamily="18" charset="0"/>
            </a:endParaRPr>
          </a:p>
        </p:txBody>
      </p:sp>
      <p:sp>
        <p:nvSpPr>
          <p:cNvPr id="6" name="TextBox 5"/>
          <p:cNvSpPr txBox="1"/>
          <p:nvPr/>
        </p:nvSpPr>
        <p:spPr>
          <a:xfrm>
            <a:off x="500034" y="1714488"/>
            <a:ext cx="8143932" cy="1477328"/>
          </a:xfrm>
          <a:prstGeom prst="rect">
            <a:avLst/>
          </a:prstGeom>
          <a:noFill/>
        </p:spPr>
        <p:txBody>
          <a:bodyPr wrap="square" rtlCol="0">
            <a:spAutoFit/>
          </a:bodyPr>
          <a:lstStyle/>
          <a:p>
            <a:r>
              <a:rPr lang="ru-RU" b="1" dirty="0" smtClean="0"/>
              <a:t/>
            </a:r>
            <a:br>
              <a:rPr lang="ru-RU" b="1" dirty="0" smtClean="0"/>
            </a:br>
            <a:r>
              <a:rPr lang="ru-RU" i="1" dirty="0" smtClean="0">
                <a:solidFill>
                  <a:schemeClr val="accent6">
                    <a:lumMod val="50000"/>
                  </a:schemeClr>
                </a:solidFill>
                <a:latin typeface="Times New Roman" pitchFamily="18" charset="0"/>
                <a:cs typeface="Times New Roman" pitchFamily="18" charset="0"/>
              </a:rPr>
              <a:t>Вопросы для самоконтроля.</a:t>
            </a:r>
            <a:endParaRPr lang="ru-RU" dirty="0" smtClean="0">
              <a:solidFill>
                <a:schemeClr val="accent6">
                  <a:lumMod val="50000"/>
                </a:schemeClr>
              </a:solidFill>
              <a:latin typeface="Times New Roman" pitchFamily="18" charset="0"/>
              <a:cs typeface="Times New Roman" pitchFamily="18" charset="0"/>
            </a:endParaRPr>
          </a:p>
          <a:p>
            <a:r>
              <a:rPr lang="ru-RU" dirty="0" smtClean="0">
                <a:solidFill>
                  <a:schemeClr val="accent6">
                    <a:lumMod val="50000"/>
                  </a:schemeClr>
                </a:solidFill>
                <a:latin typeface="Times New Roman" pitchFamily="18" charset="0"/>
                <a:cs typeface="Times New Roman" pitchFamily="18" charset="0"/>
              </a:rPr>
              <a:t>1.  Каковы действия эксперта, если объем письма 85 слов;  90 слов; 122 слов, 135 слов?</a:t>
            </a:r>
          </a:p>
          <a:p>
            <a:endParaRPr lang="ru-RU" dirty="0"/>
          </a:p>
        </p:txBody>
      </p:sp>
      <p:sp>
        <p:nvSpPr>
          <p:cNvPr id="8" name="TextBox 7"/>
          <p:cNvSpPr txBox="1"/>
          <p:nvPr/>
        </p:nvSpPr>
        <p:spPr>
          <a:xfrm>
            <a:off x="571472" y="2857496"/>
            <a:ext cx="8072494" cy="646331"/>
          </a:xfrm>
          <a:prstGeom prst="rect">
            <a:avLst/>
          </a:prstGeom>
          <a:noFill/>
        </p:spPr>
        <p:txBody>
          <a:bodyPr wrap="square" rtlCol="0">
            <a:spAutoFit/>
          </a:bodyPr>
          <a:lstStyle/>
          <a:p>
            <a:r>
              <a:rPr lang="ru-RU" dirty="0" smtClean="0">
                <a:solidFill>
                  <a:schemeClr val="accent6">
                    <a:lumMod val="50000"/>
                  </a:schemeClr>
                </a:solidFill>
                <a:latin typeface="Times New Roman" pitchFamily="18" charset="0"/>
                <a:cs typeface="Times New Roman" pitchFamily="18" charset="0"/>
              </a:rPr>
              <a:t>2. Каким образом считается «дата»? </a:t>
            </a:r>
          </a:p>
          <a:p>
            <a:endParaRPr lang="ru-RU" dirty="0"/>
          </a:p>
        </p:txBody>
      </p:sp>
      <p:sp>
        <p:nvSpPr>
          <p:cNvPr id="9" name="TextBox 8"/>
          <p:cNvSpPr txBox="1"/>
          <p:nvPr/>
        </p:nvSpPr>
        <p:spPr>
          <a:xfrm>
            <a:off x="642910" y="3214686"/>
            <a:ext cx="8143932" cy="1200329"/>
          </a:xfrm>
          <a:prstGeom prst="rect">
            <a:avLst/>
          </a:prstGeom>
          <a:noFill/>
        </p:spPr>
        <p:txBody>
          <a:bodyPr wrap="square" rtlCol="0">
            <a:spAutoFit/>
          </a:bodyPr>
          <a:lstStyle/>
          <a:p>
            <a:r>
              <a:rPr lang="ru-RU" dirty="0" smtClean="0">
                <a:solidFill>
                  <a:schemeClr val="accent6">
                    <a:lumMod val="50000"/>
                  </a:schemeClr>
                </a:solidFill>
                <a:latin typeface="Times New Roman" pitchFamily="18" charset="0"/>
                <a:cs typeface="Times New Roman" pitchFamily="18" charset="0"/>
              </a:rPr>
              <a:t>3. В каких случаях учащийся может получить «0 баллов» по критерию «Решение коммуникативной задачи»? Продолжается ли проверка письма по другим критериям в этом случае?</a:t>
            </a:r>
          </a:p>
          <a:p>
            <a:endParaRPr lang="ru-RU" dirty="0"/>
          </a:p>
        </p:txBody>
      </p:sp>
      <p:sp>
        <p:nvSpPr>
          <p:cNvPr id="10" name="TextBox 9"/>
          <p:cNvSpPr txBox="1"/>
          <p:nvPr/>
        </p:nvSpPr>
        <p:spPr>
          <a:xfrm>
            <a:off x="642910" y="4071942"/>
            <a:ext cx="8215370" cy="646331"/>
          </a:xfrm>
          <a:prstGeom prst="rect">
            <a:avLst/>
          </a:prstGeom>
          <a:noFill/>
        </p:spPr>
        <p:txBody>
          <a:bodyPr wrap="square" rtlCol="0">
            <a:spAutoFit/>
          </a:bodyPr>
          <a:lstStyle/>
          <a:p>
            <a:r>
              <a:rPr lang="ru-RU" dirty="0" smtClean="0">
                <a:solidFill>
                  <a:schemeClr val="accent6">
                    <a:lumMod val="50000"/>
                  </a:schemeClr>
                </a:solidFill>
                <a:latin typeface="Times New Roman" pitchFamily="18" charset="0"/>
                <a:cs typeface="Times New Roman" pitchFamily="18" charset="0"/>
              </a:rPr>
              <a:t>4. Какие завершающие  фразы могут быть использованы в личном письме?</a:t>
            </a:r>
          </a:p>
          <a:p>
            <a:endParaRPr lang="ru-RU" dirty="0"/>
          </a:p>
        </p:txBody>
      </p:sp>
      <p:sp>
        <p:nvSpPr>
          <p:cNvPr id="11" name="TextBox 10"/>
          <p:cNvSpPr txBox="1"/>
          <p:nvPr/>
        </p:nvSpPr>
        <p:spPr>
          <a:xfrm>
            <a:off x="714348" y="4429132"/>
            <a:ext cx="7929618" cy="646331"/>
          </a:xfrm>
          <a:prstGeom prst="rect">
            <a:avLst/>
          </a:prstGeom>
          <a:noFill/>
        </p:spPr>
        <p:txBody>
          <a:bodyPr wrap="square" rtlCol="0">
            <a:spAutoFit/>
          </a:bodyPr>
          <a:lstStyle/>
          <a:p>
            <a:r>
              <a:rPr lang="ru-RU" dirty="0" smtClean="0">
                <a:solidFill>
                  <a:schemeClr val="accent6">
                    <a:lumMod val="50000"/>
                  </a:schemeClr>
                </a:solidFill>
                <a:latin typeface="Times New Roman" pitchFamily="18" charset="0"/>
                <a:cs typeface="Times New Roman" pitchFamily="18" charset="0"/>
              </a:rPr>
              <a:t>5. Каким образом текст письма может быть разделен автором на абзацы?</a:t>
            </a:r>
          </a:p>
          <a:p>
            <a:endParaRPr lang="ru-RU" dirty="0"/>
          </a:p>
        </p:txBody>
      </p:sp>
      <p:sp>
        <p:nvSpPr>
          <p:cNvPr id="12" name="TextBox 11"/>
          <p:cNvSpPr txBox="1"/>
          <p:nvPr/>
        </p:nvSpPr>
        <p:spPr>
          <a:xfrm>
            <a:off x="785786" y="4786322"/>
            <a:ext cx="7929618" cy="923330"/>
          </a:xfrm>
          <a:prstGeom prst="rect">
            <a:avLst/>
          </a:prstGeom>
          <a:noFill/>
        </p:spPr>
        <p:txBody>
          <a:bodyPr wrap="square" rtlCol="0">
            <a:spAutoFit/>
          </a:bodyPr>
          <a:lstStyle/>
          <a:p>
            <a:r>
              <a:rPr lang="ru-RU" dirty="0" smtClean="0">
                <a:solidFill>
                  <a:schemeClr val="accent6">
                    <a:lumMod val="50000"/>
                  </a:schemeClr>
                </a:solidFill>
                <a:latin typeface="Times New Roman" pitchFamily="18" charset="0"/>
                <a:cs typeface="Times New Roman" pitchFamily="18" charset="0"/>
              </a:rPr>
              <a:t>6. Каковы нормы оформления личного письма в соответствии с письменным этикетом, принятым в странах изучаемого языка?</a:t>
            </a:r>
          </a:p>
          <a:p>
            <a:endParaRPr lang="ru-RU" dirty="0"/>
          </a:p>
        </p:txBody>
      </p:sp>
      <p:sp>
        <p:nvSpPr>
          <p:cNvPr id="13" name="TextBox 12"/>
          <p:cNvSpPr txBox="1"/>
          <p:nvPr/>
        </p:nvSpPr>
        <p:spPr>
          <a:xfrm>
            <a:off x="714348" y="5357826"/>
            <a:ext cx="7929618" cy="923330"/>
          </a:xfrm>
          <a:prstGeom prst="rect">
            <a:avLst/>
          </a:prstGeom>
          <a:noFill/>
        </p:spPr>
        <p:txBody>
          <a:bodyPr wrap="square" rtlCol="0">
            <a:spAutoFit/>
          </a:bodyPr>
          <a:lstStyle/>
          <a:p>
            <a:r>
              <a:rPr lang="ru-RU" dirty="0" smtClean="0">
                <a:solidFill>
                  <a:schemeClr val="accent6">
                    <a:lumMod val="50000"/>
                  </a:schemeClr>
                </a:solidFill>
                <a:latin typeface="Times New Roman" pitchFamily="18" charset="0"/>
                <a:cs typeface="Times New Roman" pitchFamily="18" charset="0"/>
              </a:rPr>
              <a:t>7. В каком случае учащийся может получить максимальный балл по критерию «Лексико-грамматическое оформление текста»?</a:t>
            </a:r>
          </a:p>
          <a:p>
            <a:endParaRPr lang="ru-RU" dirty="0"/>
          </a:p>
        </p:txBody>
      </p:sp>
      <p:sp>
        <p:nvSpPr>
          <p:cNvPr id="14" name="TextBox 13"/>
          <p:cNvSpPr txBox="1"/>
          <p:nvPr/>
        </p:nvSpPr>
        <p:spPr>
          <a:xfrm>
            <a:off x="857224" y="6072206"/>
            <a:ext cx="7929618" cy="646331"/>
          </a:xfrm>
          <a:prstGeom prst="rect">
            <a:avLst/>
          </a:prstGeom>
          <a:noFill/>
        </p:spPr>
        <p:txBody>
          <a:bodyPr wrap="square" rtlCol="0">
            <a:spAutoFit/>
          </a:bodyPr>
          <a:lstStyle/>
          <a:p>
            <a:r>
              <a:rPr lang="ru-RU" dirty="0" smtClean="0">
                <a:solidFill>
                  <a:schemeClr val="accent6">
                    <a:lumMod val="50000"/>
                  </a:schemeClr>
                </a:solidFill>
                <a:latin typeface="Times New Roman" pitchFamily="18" charset="0"/>
                <a:cs typeface="Times New Roman" pitchFamily="18" charset="0"/>
              </a:rPr>
              <a:t>8. На какие пунктуационные ошибки эксперту необходимо обратить внимание?</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algn="ctr"/>
            <a:r>
              <a:rPr lang="ru-RU" b="1" dirty="0" smtClean="0">
                <a:solidFill>
                  <a:schemeClr val="accent6">
                    <a:lumMod val="50000"/>
                  </a:schemeClr>
                </a:solidFill>
                <a:latin typeface="Times New Roman" pitchFamily="18" charset="0"/>
                <a:cs typeface="Times New Roman" pitchFamily="18" charset="0"/>
              </a:rPr>
              <a:t>Результаты</a:t>
            </a:r>
            <a:r>
              <a:rPr lang="ru-RU" dirty="0" smtClean="0">
                <a:solidFill>
                  <a:schemeClr val="accent6">
                    <a:lumMod val="50000"/>
                  </a:schemeClr>
                </a:solidFill>
                <a:latin typeface="Times New Roman" pitchFamily="18" charset="0"/>
                <a:cs typeface="Times New Roman" pitchFamily="18" charset="0"/>
              </a:rPr>
              <a:t> </a:t>
            </a:r>
            <a:r>
              <a:rPr lang="ru-RU" b="1" dirty="0" smtClean="0">
                <a:solidFill>
                  <a:schemeClr val="accent6">
                    <a:lumMod val="50000"/>
                  </a:schemeClr>
                </a:solidFill>
                <a:latin typeface="Times New Roman" pitchFamily="18" charset="0"/>
                <a:cs typeface="Times New Roman" pitchFamily="18" charset="0"/>
              </a:rPr>
              <a:t>ОГЭ 2015</a:t>
            </a:r>
            <a:endParaRPr lang="ru-RU" b="1" dirty="0">
              <a:solidFill>
                <a:schemeClr val="accent6">
                  <a:lumMod val="50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571472" y="2214554"/>
          <a:ext cx="8229600" cy="43243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algn="ctr"/>
            <a:r>
              <a:rPr lang="ru-RU" b="1" dirty="0" smtClean="0">
                <a:solidFill>
                  <a:schemeClr val="accent6">
                    <a:lumMod val="50000"/>
                  </a:schemeClr>
                </a:solidFill>
                <a:latin typeface="Times New Roman" pitchFamily="18" charset="0"/>
                <a:cs typeface="Times New Roman" pitchFamily="18" charset="0"/>
              </a:rPr>
              <a:t>практикум</a:t>
            </a:r>
            <a:endParaRPr lang="ru-RU" b="1" dirty="0">
              <a:solidFill>
                <a:schemeClr val="accent6">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62500" lnSpcReduction="20000"/>
          </a:bodyPr>
          <a:lstStyle/>
          <a:p>
            <a:pPr>
              <a:buNone/>
            </a:pPr>
            <a:r>
              <a:rPr lang="ru-RU" b="1" dirty="0" smtClean="0"/>
              <a:t> </a:t>
            </a:r>
            <a:endParaRPr lang="ru-RU" dirty="0" smtClean="0"/>
          </a:p>
          <a:p>
            <a:pPr>
              <a:buNone/>
            </a:pPr>
            <a:r>
              <a:rPr lang="ru-RU" b="1" dirty="0" smtClean="0">
                <a:solidFill>
                  <a:schemeClr val="accent6">
                    <a:lumMod val="50000"/>
                  </a:schemeClr>
                </a:solidFill>
                <a:latin typeface="Times New Roman" pitchFamily="18" charset="0"/>
                <a:cs typeface="Times New Roman" pitchFamily="18" charset="0"/>
              </a:rPr>
              <a:t>33</a:t>
            </a:r>
            <a:r>
              <a:rPr lang="en-US" b="1" dirty="0" smtClean="0">
                <a:solidFill>
                  <a:schemeClr val="accent6">
                    <a:lumMod val="50000"/>
                  </a:schemeClr>
                </a:solidFill>
                <a:latin typeface="Times New Roman" pitchFamily="18" charset="0"/>
                <a:cs typeface="Times New Roman" pitchFamily="18" charset="0"/>
              </a:rPr>
              <a:t> </a:t>
            </a:r>
            <a:endParaRPr lang="ru-RU" dirty="0" smtClean="0">
              <a:solidFill>
                <a:schemeClr val="accent6">
                  <a:lumMod val="50000"/>
                </a:schemeClr>
              </a:solidFill>
              <a:latin typeface="Times New Roman" pitchFamily="18" charset="0"/>
              <a:cs typeface="Times New Roman" pitchFamily="18" charset="0"/>
            </a:endParaRPr>
          </a:p>
          <a:p>
            <a:pPr>
              <a:buNone/>
            </a:pPr>
            <a:r>
              <a:rPr lang="en-US" dirty="0" smtClean="0">
                <a:solidFill>
                  <a:schemeClr val="accent6">
                    <a:lumMod val="50000"/>
                  </a:schemeClr>
                </a:solidFill>
                <a:latin typeface="Times New Roman" pitchFamily="18" charset="0"/>
                <a:cs typeface="Times New Roman" pitchFamily="18" charset="0"/>
              </a:rPr>
              <a:t>You have 30 minutes to do this task.</a:t>
            </a:r>
            <a:r>
              <a:rPr lang="ru-RU" dirty="0" smtClean="0">
                <a:solidFill>
                  <a:schemeClr val="accent6">
                    <a:lumMod val="50000"/>
                  </a:schemeClr>
                </a:solidFill>
                <a:latin typeface="Times New Roman" pitchFamily="18" charset="0"/>
                <a:cs typeface="Times New Roman" pitchFamily="18" charset="0"/>
              </a:rPr>
              <a:t> </a:t>
            </a:r>
            <a:r>
              <a:rPr lang="en-US" dirty="0" smtClean="0">
                <a:solidFill>
                  <a:schemeClr val="accent6">
                    <a:lumMod val="50000"/>
                  </a:schemeClr>
                </a:solidFill>
                <a:latin typeface="Times New Roman" pitchFamily="18" charset="0"/>
                <a:cs typeface="Times New Roman" pitchFamily="18" charset="0"/>
              </a:rPr>
              <a:t>You have received a letter from your English–speaking pen friend, Ben. </a:t>
            </a:r>
            <a:endParaRPr lang="ru-RU" dirty="0" smtClean="0">
              <a:solidFill>
                <a:schemeClr val="accent6">
                  <a:lumMod val="50000"/>
                </a:schemeClr>
              </a:solidFill>
              <a:latin typeface="Times New Roman" pitchFamily="18" charset="0"/>
              <a:cs typeface="Times New Roman" pitchFamily="18" charset="0"/>
            </a:endParaRPr>
          </a:p>
          <a:p>
            <a:pPr>
              <a:buNone/>
            </a:pPr>
            <a:r>
              <a:rPr lang="en-US" sz="4000" b="1" i="1" dirty="0" smtClean="0">
                <a:solidFill>
                  <a:schemeClr val="accent6">
                    <a:lumMod val="50000"/>
                  </a:schemeClr>
                </a:solidFill>
                <a:latin typeface="Times New Roman" pitchFamily="18" charset="0"/>
                <a:cs typeface="Times New Roman" pitchFamily="18" charset="0"/>
              </a:rPr>
              <a:t>I’m very busy preparing for my school exams in Literature and History. To pass them successfully, I have to remember a lot.</a:t>
            </a:r>
            <a:endParaRPr lang="ru-RU" sz="4000" b="1" dirty="0" smtClean="0">
              <a:solidFill>
                <a:schemeClr val="accent6">
                  <a:lumMod val="50000"/>
                </a:schemeClr>
              </a:solidFill>
              <a:latin typeface="Times New Roman" pitchFamily="18" charset="0"/>
              <a:cs typeface="Times New Roman" pitchFamily="18" charset="0"/>
            </a:endParaRPr>
          </a:p>
          <a:p>
            <a:pPr>
              <a:buNone/>
            </a:pPr>
            <a:r>
              <a:rPr lang="en-US" sz="4000" b="1" i="1" dirty="0" smtClean="0">
                <a:solidFill>
                  <a:schemeClr val="accent6">
                    <a:lumMod val="50000"/>
                  </a:schemeClr>
                </a:solidFill>
                <a:latin typeface="Times New Roman" pitchFamily="18" charset="0"/>
                <a:cs typeface="Times New Roman" pitchFamily="18" charset="0"/>
              </a:rPr>
              <a:t>… What subjects have you chosen for your exams and why?... What type of exam do you prefer – oral or written? …How do you prepare for exams? …</a:t>
            </a:r>
            <a:endParaRPr lang="ru-RU" sz="4000" b="1" dirty="0" smtClean="0">
              <a:solidFill>
                <a:schemeClr val="accent6">
                  <a:lumMod val="50000"/>
                </a:schemeClr>
              </a:solidFill>
              <a:latin typeface="Times New Roman" pitchFamily="18" charset="0"/>
              <a:cs typeface="Times New Roman" pitchFamily="18" charset="0"/>
            </a:endParaRPr>
          </a:p>
          <a:p>
            <a:pPr>
              <a:buNone/>
            </a:pPr>
            <a:r>
              <a:rPr lang="en-US" dirty="0" smtClean="0">
                <a:solidFill>
                  <a:schemeClr val="accent6">
                    <a:lumMod val="50000"/>
                  </a:schemeClr>
                </a:solidFill>
                <a:latin typeface="Times New Roman" pitchFamily="18" charset="0"/>
                <a:cs typeface="Times New Roman" pitchFamily="18" charset="0"/>
              </a:rPr>
              <a:t> </a:t>
            </a:r>
            <a:endParaRPr lang="ru-RU" dirty="0" smtClean="0">
              <a:solidFill>
                <a:schemeClr val="accent6">
                  <a:lumMod val="50000"/>
                </a:schemeClr>
              </a:solidFill>
              <a:latin typeface="Times New Roman" pitchFamily="18" charset="0"/>
              <a:cs typeface="Times New Roman" pitchFamily="18" charset="0"/>
            </a:endParaRPr>
          </a:p>
          <a:p>
            <a:pPr>
              <a:buNone/>
            </a:pPr>
            <a:r>
              <a:rPr lang="en-US" dirty="0" smtClean="0">
                <a:solidFill>
                  <a:schemeClr val="accent6">
                    <a:lumMod val="50000"/>
                  </a:schemeClr>
                </a:solidFill>
                <a:latin typeface="Times New Roman" pitchFamily="18" charset="0"/>
                <a:cs typeface="Times New Roman" pitchFamily="18" charset="0"/>
              </a:rPr>
              <a:t>Write him a letter and answer his </a:t>
            </a:r>
            <a:r>
              <a:rPr lang="en-US" b="1" dirty="0" smtClean="0">
                <a:solidFill>
                  <a:schemeClr val="accent6">
                    <a:lumMod val="50000"/>
                  </a:schemeClr>
                </a:solidFill>
                <a:latin typeface="Times New Roman" pitchFamily="18" charset="0"/>
                <a:cs typeface="Times New Roman" pitchFamily="18" charset="0"/>
              </a:rPr>
              <a:t>3</a:t>
            </a:r>
            <a:r>
              <a:rPr lang="en-US" dirty="0" smtClean="0">
                <a:solidFill>
                  <a:schemeClr val="accent6">
                    <a:lumMod val="50000"/>
                  </a:schemeClr>
                </a:solidFill>
                <a:latin typeface="Times New Roman" pitchFamily="18" charset="0"/>
                <a:cs typeface="Times New Roman" pitchFamily="18" charset="0"/>
              </a:rPr>
              <a:t> questions. </a:t>
            </a:r>
            <a:endParaRPr lang="ru-RU" dirty="0" smtClean="0">
              <a:solidFill>
                <a:schemeClr val="accent6">
                  <a:lumMod val="50000"/>
                </a:schemeClr>
              </a:solidFill>
              <a:latin typeface="Times New Roman" pitchFamily="18" charset="0"/>
              <a:cs typeface="Times New Roman" pitchFamily="18" charset="0"/>
            </a:endParaRPr>
          </a:p>
          <a:p>
            <a:pPr>
              <a:buNone/>
            </a:pPr>
            <a:r>
              <a:rPr lang="en-US" dirty="0" smtClean="0">
                <a:solidFill>
                  <a:schemeClr val="accent6">
                    <a:lumMod val="50000"/>
                  </a:schemeClr>
                </a:solidFill>
                <a:latin typeface="Times New Roman" pitchFamily="18" charset="0"/>
                <a:cs typeface="Times New Roman" pitchFamily="18" charset="0"/>
              </a:rPr>
              <a:t>Write </a:t>
            </a:r>
            <a:r>
              <a:rPr lang="en-US" b="1" dirty="0" smtClean="0">
                <a:solidFill>
                  <a:schemeClr val="accent6">
                    <a:lumMod val="50000"/>
                  </a:schemeClr>
                </a:solidFill>
                <a:latin typeface="Times New Roman" pitchFamily="18" charset="0"/>
                <a:cs typeface="Times New Roman" pitchFamily="18" charset="0"/>
              </a:rPr>
              <a:t>100 – 120</a:t>
            </a:r>
            <a:r>
              <a:rPr lang="en-US" dirty="0" smtClean="0">
                <a:solidFill>
                  <a:schemeClr val="accent6">
                    <a:lumMod val="50000"/>
                  </a:schemeClr>
                </a:solidFill>
                <a:latin typeface="Times New Roman" pitchFamily="18" charset="0"/>
                <a:cs typeface="Times New Roman" pitchFamily="18" charset="0"/>
              </a:rPr>
              <a:t> words. Remember the rules of letter writing.</a:t>
            </a:r>
            <a:endParaRPr lang="ru-RU" dirty="0" smtClean="0">
              <a:solidFill>
                <a:schemeClr val="accent6">
                  <a:lumMod val="50000"/>
                </a:schemeClr>
              </a:solidFill>
              <a:latin typeface="Times New Roman" pitchFamily="18" charset="0"/>
              <a:cs typeface="Times New Roman" pitchFamily="18" charset="0"/>
            </a:endParaRPr>
          </a:p>
          <a:p>
            <a:pPr>
              <a:buNone/>
            </a:pPr>
            <a:r>
              <a:rPr lang="en-US" b="1" dirty="0" smtClean="0">
                <a:solidFill>
                  <a:schemeClr val="accent6">
                    <a:lumMod val="50000"/>
                  </a:schemeClr>
                </a:solidFill>
                <a:latin typeface="Times New Roman" pitchFamily="18" charset="0"/>
                <a:cs typeface="Times New Roman" pitchFamily="18" charset="0"/>
              </a:rPr>
              <a:t> </a:t>
            </a:r>
            <a:endParaRPr lang="ru-RU" dirty="0" smtClean="0">
              <a:solidFill>
                <a:schemeClr val="accent6">
                  <a:lumMod val="50000"/>
                </a:schemeClr>
              </a:solidFill>
              <a:latin typeface="Times New Roman" pitchFamily="18" charset="0"/>
              <a:cs typeface="Times New Roman" pitchFamily="18" charset="0"/>
            </a:endParaRPr>
          </a:p>
          <a:p>
            <a:endParaRPr lang="ru-RU" dirty="0"/>
          </a:p>
        </p:txBody>
      </p:sp>
      <p:sp>
        <p:nvSpPr>
          <p:cNvPr id="4" name="Заголовок 1"/>
          <p:cNvSpPr txBox="1">
            <a:spLocks/>
          </p:cNvSpPr>
          <p:nvPr/>
        </p:nvSpPr>
        <p:spPr>
          <a:xfrm>
            <a:off x="428596" y="1142984"/>
            <a:ext cx="8229600" cy="1066800"/>
          </a:xfrm>
          <a:prstGeom prst="rect">
            <a:avLst/>
          </a:prstGeom>
        </p:spPr>
        <p:style>
          <a:lnRef idx="1">
            <a:schemeClr val="accent6"/>
          </a:lnRef>
          <a:fillRef idx="2">
            <a:schemeClr val="accent6"/>
          </a:fillRef>
          <a:effectRef idx="1">
            <a:schemeClr val="accent6"/>
          </a:effectRef>
          <a:fontRef idx="minor">
            <a:schemeClr val="dk1"/>
          </a:fontRef>
        </p:style>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1" i="0" u="none" strike="noStrike" kern="1200" cap="none" spc="0" normalizeH="0" baseline="0" noProof="0" smtClean="0">
                <a:ln>
                  <a:noFill/>
                </a:ln>
                <a:solidFill>
                  <a:schemeClr val="accent6">
                    <a:lumMod val="50000"/>
                  </a:schemeClr>
                </a:solidFill>
                <a:effectLst/>
                <a:uLnTx/>
                <a:uFillTx/>
                <a:latin typeface="Times New Roman" pitchFamily="18" charset="0"/>
                <a:ea typeface="+mn-ea"/>
                <a:cs typeface="Times New Roman" pitchFamily="18" charset="0"/>
              </a:rPr>
              <a:t>практикум</a:t>
            </a:r>
            <a:endParaRPr kumimoji="0" lang="ru-RU" sz="4000" b="1" i="0" u="none" strike="noStrike" kern="1200" cap="none" spc="0" normalizeH="0" baseline="0" noProof="0" dirty="0">
              <a:ln>
                <a:noFill/>
              </a:ln>
              <a:solidFill>
                <a:schemeClr val="accent6">
                  <a:lumMod val="50000"/>
                </a:schemeClr>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642918"/>
            <a:ext cx="8229600" cy="1066800"/>
          </a:xfrm>
        </p:spPr>
        <p:style>
          <a:lnRef idx="1">
            <a:schemeClr val="accent6"/>
          </a:lnRef>
          <a:fillRef idx="2">
            <a:schemeClr val="accent6"/>
          </a:fillRef>
          <a:effectRef idx="1">
            <a:schemeClr val="accent6"/>
          </a:effectRef>
          <a:fontRef idx="minor">
            <a:schemeClr val="dk1"/>
          </a:fontRef>
        </p:style>
        <p:txBody>
          <a:bodyPr/>
          <a:lstStyle/>
          <a:p>
            <a:pPr algn="ctr"/>
            <a:r>
              <a:rPr lang="ru-RU" b="1" dirty="0" smtClean="0">
                <a:solidFill>
                  <a:schemeClr val="accent6">
                    <a:lumMod val="50000"/>
                  </a:schemeClr>
                </a:solidFill>
                <a:latin typeface="Times New Roman" pitchFamily="18" charset="0"/>
                <a:cs typeface="Times New Roman" pitchFamily="18" charset="0"/>
              </a:rPr>
              <a:t>практикум</a:t>
            </a:r>
            <a:endParaRPr lang="ru-RU" b="1" dirty="0">
              <a:solidFill>
                <a:schemeClr val="accent6">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857364"/>
            <a:ext cx="8229600" cy="4717172"/>
          </a:xfrm>
        </p:spPr>
        <p:txBody>
          <a:bodyPr>
            <a:normAutofit fontScale="25000" lnSpcReduction="20000"/>
          </a:bodyPr>
          <a:lstStyle/>
          <a:p>
            <a:pPr>
              <a:lnSpc>
                <a:spcPct val="120000"/>
              </a:lnSpc>
            </a:pPr>
            <a:r>
              <a:rPr lang="en-US" sz="7200" b="1" i="1" dirty="0" smtClean="0">
                <a:solidFill>
                  <a:schemeClr val="accent6">
                    <a:lumMod val="50000"/>
                  </a:schemeClr>
                </a:solidFill>
                <a:latin typeface="Times New Roman" pitchFamily="18" charset="0"/>
                <a:cs typeface="Times New Roman" pitchFamily="18" charset="0"/>
              </a:rPr>
              <a:t>Moscow</a:t>
            </a:r>
            <a:r>
              <a:rPr lang="ru-RU" sz="7200" b="1" i="1" dirty="0" smtClean="0">
                <a:solidFill>
                  <a:schemeClr val="accent6">
                    <a:lumMod val="50000"/>
                  </a:schemeClr>
                </a:solidFill>
                <a:latin typeface="Times New Roman" pitchFamily="18" charset="0"/>
                <a:cs typeface="Times New Roman" pitchFamily="18" charset="0"/>
              </a:rPr>
              <a:t>, </a:t>
            </a:r>
            <a:r>
              <a:rPr lang="en-US" sz="7200" b="1" i="1" dirty="0" smtClean="0">
                <a:solidFill>
                  <a:schemeClr val="accent6">
                    <a:lumMod val="50000"/>
                  </a:schemeClr>
                </a:solidFill>
                <a:latin typeface="Times New Roman" pitchFamily="18" charset="0"/>
                <a:cs typeface="Times New Roman" pitchFamily="18" charset="0"/>
              </a:rPr>
              <a:t>Russia</a:t>
            </a:r>
            <a:endParaRPr lang="ru-RU" sz="7200" dirty="0" smtClean="0">
              <a:solidFill>
                <a:schemeClr val="accent6">
                  <a:lumMod val="50000"/>
                </a:schemeClr>
              </a:solidFill>
              <a:latin typeface="Times New Roman" pitchFamily="18" charset="0"/>
              <a:cs typeface="Times New Roman" pitchFamily="18" charset="0"/>
            </a:endParaRPr>
          </a:p>
          <a:p>
            <a:pPr>
              <a:lnSpc>
                <a:spcPct val="120000"/>
              </a:lnSpc>
            </a:pPr>
            <a:r>
              <a:rPr lang="ru-RU" sz="7200" b="1" i="1" dirty="0" smtClean="0">
                <a:solidFill>
                  <a:schemeClr val="accent6">
                    <a:lumMod val="50000"/>
                  </a:schemeClr>
                </a:solidFill>
                <a:latin typeface="Times New Roman" pitchFamily="18" charset="0"/>
                <a:cs typeface="Times New Roman" pitchFamily="18" charset="0"/>
              </a:rPr>
              <a:t>07.12.2013</a:t>
            </a:r>
            <a:endParaRPr lang="ru-RU" sz="7200" dirty="0" smtClean="0">
              <a:solidFill>
                <a:schemeClr val="accent6">
                  <a:lumMod val="50000"/>
                </a:schemeClr>
              </a:solidFill>
              <a:latin typeface="Times New Roman" pitchFamily="18" charset="0"/>
              <a:cs typeface="Times New Roman" pitchFamily="18" charset="0"/>
            </a:endParaRPr>
          </a:p>
          <a:p>
            <a:pPr>
              <a:lnSpc>
                <a:spcPct val="120000"/>
              </a:lnSpc>
            </a:pPr>
            <a:r>
              <a:rPr lang="en-US" sz="7200" b="1" i="1" dirty="0" smtClean="0">
                <a:solidFill>
                  <a:schemeClr val="accent6">
                    <a:lumMod val="50000"/>
                  </a:schemeClr>
                </a:solidFill>
                <a:latin typeface="Times New Roman" pitchFamily="18" charset="0"/>
                <a:cs typeface="Times New Roman" pitchFamily="18" charset="0"/>
              </a:rPr>
              <a:t>Dear Ben,</a:t>
            </a:r>
            <a:endParaRPr lang="ru-RU" sz="7200" dirty="0" smtClean="0">
              <a:solidFill>
                <a:schemeClr val="accent6">
                  <a:lumMod val="50000"/>
                </a:schemeClr>
              </a:solidFill>
              <a:latin typeface="Times New Roman" pitchFamily="18" charset="0"/>
              <a:cs typeface="Times New Roman" pitchFamily="18" charset="0"/>
            </a:endParaRPr>
          </a:p>
          <a:p>
            <a:pPr>
              <a:lnSpc>
                <a:spcPct val="120000"/>
              </a:lnSpc>
            </a:pPr>
            <a:r>
              <a:rPr lang="en-US" sz="7200" b="1" i="1" dirty="0" smtClean="0">
                <a:solidFill>
                  <a:schemeClr val="accent6">
                    <a:lumMod val="50000"/>
                  </a:schemeClr>
                </a:solidFill>
                <a:latin typeface="Times New Roman" pitchFamily="18" charset="0"/>
                <a:cs typeface="Times New Roman" pitchFamily="18" charset="0"/>
              </a:rPr>
              <a:t>Thank you for your letter. Sorry for not writing for a long time.</a:t>
            </a:r>
            <a:endParaRPr lang="ru-RU" sz="7200" dirty="0" smtClean="0">
              <a:solidFill>
                <a:schemeClr val="accent6">
                  <a:lumMod val="50000"/>
                </a:schemeClr>
              </a:solidFill>
              <a:latin typeface="Times New Roman" pitchFamily="18" charset="0"/>
              <a:cs typeface="Times New Roman" pitchFamily="18" charset="0"/>
            </a:endParaRPr>
          </a:p>
          <a:p>
            <a:pPr>
              <a:lnSpc>
                <a:spcPct val="120000"/>
              </a:lnSpc>
            </a:pPr>
            <a:r>
              <a:rPr lang="en-US" sz="7200" b="1" i="1" dirty="0" smtClean="0">
                <a:solidFill>
                  <a:schemeClr val="accent6">
                    <a:lumMod val="50000"/>
                  </a:schemeClr>
                </a:solidFill>
                <a:latin typeface="Times New Roman" pitchFamily="18" charset="0"/>
                <a:cs typeface="Times New Roman" pitchFamily="18" charset="0"/>
              </a:rPr>
              <a:t> I am very busy preparing for my school exams in English and Social science. I have chosen English language, because without the knowledge of English language it is difficult to get a highly paid job. Social science is a very necessary subject too.</a:t>
            </a:r>
            <a:endParaRPr lang="ru-RU" sz="7200" dirty="0" smtClean="0">
              <a:solidFill>
                <a:schemeClr val="accent6">
                  <a:lumMod val="50000"/>
                </a:schemeClr>
              </a:solidFill>
              <a:latin typeface="Times New Roman" pitchFamily="18" charset="0"/>
              <a:cs typeface="Times New Roman" pitchFamily="18" charset="0"/>
            </a:endParaRPr>
          </a:p>
          <a:p>
            <a:pPr>
              <a:lnSpc>
                <a:spcPct val="120000"/>
              </a:lnSpc>
            </a:pPr>
            <a:r>
              <a:rPr lang="en-US" sz="7200" b="1" i="1" dirty="0" smtClean="0">
                <a:solidFill>
                  <a:schemeClr val="accent6">
                    <a:lumMod val="50000"/>
                  </a:schemeClr>
                </a:solidFill>
                <a:latin typeface="Times New Roman" pitchFamily="18" charset="0"/>
                <a:cs typeface="Times New Roman" pitchFamily="18" charset="0"/>
              </a:rPr>
              <a:t>I prefer oral exams, because it is possible to express the opinion on this or that question.</a:t>
            </a:r>
            <a:endParaRPr lang="ru-RU" sz="7200" dirty="0" smtClean="0">
              <a:solidFill>
                <a:schemeClr val="accent6">
                  <a:lumMod val="50000"/>
                </a:schemeClr>
              </a:solidFill>
              <a:latin typeface="Times New Roman" pitchFamily="18" charset="0"/>
              <a:cs typeface="Times New Roman" pitchFamily="18" charset="0"/>
            </a:endParaRPr>
          </a:p>
          <a:p>
            <a:pPr>
              <a:lnSpc>
                <a:spcPct val="120000"/>
              </a:lnSpc>
            </a:pPr>
            <a:r>
              <a:rPr lang="en-US" sz="7200" b="1" i="1" dirty="0" smtClean="0">
                <a:solidFill>
                  <a:schemeClr val="accent6">
                    <a:lumMod val="50000"/>
                  </a:schemeClr>
                </a:solidFill>
                <a:latin typeface="Times New Roman" pitchFamily="18" charset="0"/>
                <a:cs typeface="Times New Roman" pitchFamily="18" charset="0"/>
              </a:rPr>
              <a:t>I prepare for the examinations differently. In English I learn words, I write essays and compositions and I practice informal conversations. For examination in social science I read articles from newspapers, and I learn facts and statistics.</a:t>
            </a:r>
            <a:endParaRPr lang="ru-RU" sz="7200" dirty="0" smtClean="0">
              <a:solidFill>
                <a:schemeClr val="accent6">
                  <a:lumMod val="50000"/>
                </a:schemeClr>
              </a:solidFill>
              <a:latin typeface="Times New Roman" pitchFamily="18" charset="0"/>
              <a:cs typeface="Times New Roman" pitchFamily="18" charset="0"/>
            </a:endParaRPr>
          </a:p>
          <a:p>
            <a:pPr>
              <a:lnSpc>
                <a:spcPct val="120000"/>
              </a:lnSpc>
            </a:pPr>
            <a:r>
              <a:rPr lang="en-US" sz="7200" b="1" i="1" dirty="0" smtClean="0">
                <a:solidFill>
                  <a:schemeClr val="accent6">
                    <a:lumMod val="50000"/>
                  </a:schemeClr>
                </a:solidFill>
                <a:latin typeface="Times New Roman" pitchFamily="18" charset="0"/>
                <a:cs typeface="Times New Roman" pitchFamily="18" charset="0"/>
              </a:rPr>
              <a:t>Sorry, I have to go, my mum is waiting for me.</a:t>
            </a:r>
            <a:endParaRPr lang="ru-RU" sz="7200" dirty="0" smtClean="0">
              <a:solidFill>
                <a:schemeClr val="accent6">
                  <a:lumMod val="50000"/>
                </a:schemeClr>
              </a:solidFill>
              <a:latin typeface="Times New Roman" pitchFamily="18" charset="0"/>
              <a:cs typeface="Times New Roman" pitchFamily="18" charset="0"/>
            </a:endParaRPr>
          </a:p>
          <a:p>
            <a:pPr>
              <a:lnSpc>
                <a:spcPct val="120000"/>
              </a:lnSpc>
            </a:pPr>
            <a:r>
              <a:rPr lang="en-US" sz="7200" b="1" i="1" dirty="0" smtClean="0">
                <a:solidFill>
                  <a:schemeClr val="accent6">
                    <a:lumMod val="50000"/>
                  </a:schemeClr>
                </a:solidFill>
                <a:latin typeface="Times New Roman" pitchFamily="18" charset="0"/>
                <a:cs typeface="Times New Roman" pitchFamily="18" charset="0"/>
              </a:rPr>
              <a:t>Best wishes</a:t>
            </a:r>
            <a:r>
              <a:rPr lang="ru-RU" sz="7200" b="1" i="1" dirty="0" smtClean="0">
                <a:solidFill>
                  <a:schemeClr val="accent6">
                    <a:lumMod val="50000"/>
                  </a:schemeClr>
                </a:solidFill>
                <a:latin typeface="Times New Roman" pitchFamily="18" charset="0"/>
                <a:cs typeface="Times New Roman" pitchFamily="18" charset="0"/>
              </a:rPr>
              <a:t>,</a:t>
            </a:r>
            <a:endParaRPr lang="ru-RU" sz="7200" dirty="0" smtClean="0">
              <a:solidFill>
                <a:schemeClr val="accent6">
                  <a:lumMod val="50000"/>
                </a:schemeClr>
              </a:solidFill>
              <a:latin typeface="Times New Roman" pitchFamily="18" charset="0"/>
              <a:cs typeface="Times New Roman" pitchFamily="18" charset="0"/>
            </a:endParaRPr>
          </a:p>
          <a:p>
            <a:pPr>
              <a:lnSpc>
                <a:spcPct val="120000"/>
              </a:lnSpc>
            </a:pPr>
            <a:r>
              <a:rPr lang="en-US" sz="7200" b="1" i="1" dirty="0" smtClean="0">
                <a:solidFill>
                  <a:schemeClr val="accent6">
                    <a:lumMod val="50000"/>
                  </a:schemeClr>
                </a:solidFill>
                <a:latin typeface="Times New Roman" pitchFamily="18" charset="0"/>
                <a:cs typeface="Times New Roman" pitchFamily="18" charset="0"/>
              </a:rPr>
              <a:t>Ivan</a:t>
            </a:r>
            <a:endParaRPr lang="ru-RU" sz="7200" dirty="0" smtClean="0">
              <a:solidFill>
                <a:schemeClr val="accent6">
                  <a:lumMod val="50000"/>
                </a:schemeClr>
              </a:solidFill>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ctr"/>
            <a:endParaRPr lang="ru-RU" dirty="0" smtClean="0">
              <a:solidFill>
                <a:schemeClr val="accent6">
                  <a:lumMod val="50000"/>
                </a:schemeClr>
              </a:solidFill>
            </a:endParaRPr>
          </a:p>
          <a:p>
            <a:pPr algn="ctr"/>
            <a:r>
              <a:rPr lang="ru-RU" dirty="0" smtClean="0">
                <a:solidFill>
                  <a:schemeClr val="accent6">
                    <a:lumMod val="50000"/>
                  </a:schemeClr>
                </a:solidFill>
                <a:hlinkClick r:id="rId2" action="ppaction://hlinkfile"/>
              </a:rPr>
              <a:t>Задания для выполнения</a:t>
            </a:r>
            <a:endParaRPr lang="ru-RU" dirty="0">
              <a:solidFill>
                <a:schemeClr val="accent6">
                  <a:lumMod val="50000"/>
                </a:schemeClr>
              </a:solidFill>
            </a:endParaRPr>
          </a:p>
        </p:txBody>
      </p:sp>
      <p:sp>
        <p:nvSpPr>
          <p:cNvPr id="4"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algn="ctr"/>
            <a:r>
              <a:rPr lang="ru-RU" b="1" dirty="0" smtClean="0">
                <a:solidFill>
                  <a:schemeClr val="accent6">
                    <a:lumMod val="50000"/>
                  </a:schemeClr>
                </a:solidFill>
                <a:latin typeface="Times New Roman" pitchFamily="18" charset="0"/>
                <a:cs typeface="Times New Roman" pitchFamily="18" charset="0"/>
              </a:rPr>
              <a:t>практикум</a:t>
            </a:r>
            <a:endParaRPr lang="ru-RU" b="1"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a:bodyPr>
          <a:lstStyle/>
          <a:p>
            <a:pPr algn="ctr"/>
            <a:r>
              <a:rPr lang="ru-RU" sz="6000" b="1" dirty="0" smtClean="0">
                <a:solidFill>
                  <a:schemeClr val="accent6">
                    <a:lumMod val="50000"/>
                  </a:schemeClr>
                </a:solidFill>
                <a:latin typeface="Times New Roman" pitchFamily="18" charset="0"/>
                <a:cs typeface="Times New Roman" pitchFamily="18" charset="0"/>
              </a:rPr>
              <a:t>УСТНАЯ ЧАСТЬ </a:t>
            </a:r>
            <a:endParaRPr lang="ru-RU" sz="6000" b="1" dirty="0">
              <a:solidFill>
                <a:schemeClr val="accent6">
                  <a:lumMod val="50000"/>
                </a:schemeClr>
              </a:solidFill>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3929058" y="2285992"/>
            <a:ext cx="4590741" cy="3729977"/>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500034" y="2000240"/>
            <a:ext cx="2225682" cy="42668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1071546"/>
            <a:ext cx="8229600" cy="1066800"/>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ru-RU" altLang="ru-RU" b="1" dirty="0" smtClean="0">
                <a:solidFill>
                  <a:schemeClr val="accent5">
                    <a:lumMod val="50000"/>
                  </a:schemeClr>
                </a:solidFill>
                <a:latin typeface="Times New Roman" pitchFamily="18" charset="0"/>
              </a:rPr>
              <a:t>ИЗМЕНЕНИЯ в КИМ  </a:t>
            </a:r>
            <a:br>
              <a:rPr lang="ru-RU" altLang="ru-RU" b="1" dirty="0" smtClean="0">
                <a:solidFill>
                  <a:schemeClr val="accent5">
                    <a:lumMod val="50000"/>
                  </a:schemeClr>
                </a:solidFill>
                <a:latin typeface="Times New Roman" pitchFamily="18" charset="0"/>
              </a:rPr>
            </a:br>
            <a:r>
              <a:rPr lang="ru-RU" altLang="ru-RU" b="1" dirty="0" smtClean="0">
                <a:solidFill>
                  <a:schemeClr val="accent5">
                    <a:lumMod val="50000"/>
                  </a:schemeClr>
                </a:solidFill>
                <a:latin typeface="Times New Roman" pitchFamily="18" charset="0"/>
              </a:rPr>
              <a:t>ОГЭ-2016</a:t>
            </a:r>
            <a:endParaRPr lang="ru-RU" b="1" dirty="0">
              <a:solidFill>
                <a:schemeClr val="accent5">
                  <a:lumMod val="50000"/>
                </a:schemeClr>
              </a:solidFill>
            </a:endParaRPr>
          </a:p>
        </p:txBody>
      </p:sp>
      <p:sp>
        <p:nvSpPr>
          <p:cNvPr id="3" name="Содержимое 2"/>
          <p:cNvSpPr>
            <a:spLocks noGrp="1"/>
          </p:cNvSpPr>
          <p:nvPr>
            <p:ph idx="1"/>
          </p:nvPr>
        </p:nvSpPr>
        <p:spPr>
          <a:xfrm>
            <a:off x="285720" y="2357430"/>
            <a:ext cx="8572560" cy="3500462"/>
          </a:xfrm>
        </p:spPr>
        <p:txBody>
          <a:bodyPr>
            <a:normAutofit/>
          </a:bodyPr>
          <a:lstStyle/>
          <a:p>
            <a:pPr algn="ctr">
              <a:buFontTx/>
              <a:buNone/>
            </a:pPr>
            <a:r>
              <a:rPr lang="ru-RU" altLang="ru-RU" dirty="0" smtClean="0">
                <a:solidFill>
                  <a:schemeClr val="accent6">
                    <a:lumMod val="50000"/>
                  </a:schemeClr>
                </a:solidFill>
                <a:latin typeface="Times New Roman" pitchFamily="18" charset="0"/>
                <a:cs typeface="Times New Roman" pitchFamily="18" charset="0"/>
              </a:rPr>
              <a:t>Иностранные языки –</a:t>
            </a:r>
            <a:r>
              <a:rPr lang="ru-RU" altLang="ru-RU" b="1" dirty="0" smtClean="0">
                <a:solidFill>
                  <a:srgbClr val="000066"/>
                </a:solidFill>
                <a:latin typeface="Times New Roman" pitchFamily="18" charset="0"/>
                <a:cs typeface="Times New Roman" pitchFamily="18" charset="0"/>
              </a:rPr>
              <a:t> </a:t>
            </a:r>
          </a:p>
          <a:p>
            <a:pPr algn="ctr">
              <a:buFontTx/>
              <a:buNone/>
            </a:pPr>
            <a:r>
              <a:rPr lang="ru-RU" altLang="ru-RU" sz="3600" dirty="0" smtClean="0">
                <a:solidFill>
                  <a:schemeClr val="accent6">
                    <a:lumMod val="50000"/>
                  </a:schemeClr>
                </a:solidFill>
                <a:latin typeface="Times New Roman" pitchFamily="18" charset="0"/>
                <a:cs typeface="Times New Roman" pitchFamily="18" charset="0"/>
              </a:rPr>
              <a:t>принципиальные изменения </a:t>
            </a:r>
          </a:p>
          <a:p>
            <a:pPr algn="ctr">
              <a:buFontTx/>
              <a:buNone/>
            </a:pPr>
            <a:r>
              <a:rPr lang="ru-RU" altLang="ru-RU" sz="3600" b="1" dirty="0" smtClean="0">
                <a:solidFill>
                  <a:schemeClr val="accent6">
                    <a:lumMod val="50000"/>
                  </a:schemeClr>
                </a:solidFill>
                <a:latin typeface="Times New Roman" pitchFamily="18" charset="0"/>
                <a:cs typeface="Times New Roman" pitchFamily="18" charset="0"/>
              </a:rPr>
              <a:t>в устной части</a:t>
            </a:r>
          </a:p>
          <a:p>
            <a:pPr algn="ctr">
              <a:buNone/>
            </a:pPr>
            <a:r>
              <a:rPr lang="ru-RU" sz="3200" dirty="0" smtClean="0">
                <a:solidFill>
                  <a:schemeClr val="accent6">
                    <a:lumMod val="50000"/>
                  </a:schemeClr>
                </a:solidFill>
                <a:latin typeface="Times New Roman" pitchFamily="18" charset="0"/>
                <a:cs typeface="Times New Roman" pitchFamily="18" charset="0"/>
              </a:rPr>
              <a:t>Устная часть ОГЭ приведена в соответствие с концепцией и технологией проведения устной части ЕГЭ. </a:t>
            </a:r>
          </a:p>
          <a:p>
            <a:endParaRPr lang="ru-RU" sz="2000" dirty="0" smtClean="0">
              <a:solidFill>
                <a:schemeClr val="accent6">
                  <a:lumMod val="50000"/>
                </a:schemeClr>
              </a:solidFill>
              <a:latin typeface="Times New Roman" pitchFamily="18" charset="0"/>
              <a:cs typeface="Times New Roman" pitchFamily="18" charset="0"/>
            </a:endParaRPr>
          </a:p>
          <a:p>
            <a:pPr>
              <a:lnSpc>
                <a:spcPct val="120000"/>
              </a:lnSpc>
            </a:pPr>
            <a:endParaRPr lang="ru-RU" dirty="0" smtClean="0">
              <a:solidFill>
                <a:schemeClr val="accent6">
                  <a:lumMod val="50000"/>
                </a:schemeClr>
              </a:solidFill>
              <a:latin typeface="Times New Roman" pitchFamily="18" charset="0"/>
              <a:cs typeface="Times New Roman" pitchFamily="18" charset="0"/>
            </a:endParaRPr>
          </a:p>
          <a:p>
            <a:pPr>
              <a:lnSpc>
                <a:spcPct val="120000"/>
              </a:lnSpc>
              <a:buNone/>
            </a:pPr>
            <a:endParaRPr lang="ru-RU" dirty="0" smtClean="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56"/>
            <a:ext cx="8229600" cy="1571636"/>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ru-RU" b="1" dirty="0" smtClean="0">
                <a:solidFill>
                  <a:schemeClr val="accent6">
                    <a:lumMod val="50000"/>
                  </a:schemeClr>
                </a:solidFill>
                <a:latin typeface="Times New Roman" pitchFamily="18" charset="0"/>
                <a:cs typeface="Times New Roman" pitchFamily="18" charset="0"/>
              </a:rPr>
              <a:t>Уровни общеевропейских </a:t>
            </a:r>
            <a:r>
              <a:rPr lang="ru-RU" sz="4400" b="1" dirty="0" smtClean="0">
                <a:solidFill>
                  <a:schemeClr val="accent6">
                    <a:lumMod val="50000"/>
                  </a:schemeClr>
                </a:solidFill>
                <a:latin typeface="Times New Roman" pitchFamily="18" charset="0"/>
                <a:cs typeface="Times New Roman" pitchFamily="18" charset="0"/>
              </a:rPr>
              <a:t>компетенций</a:t>
            </a:r>
            <a:r>
              <a:rPr lang="ru-RU" b="1" dirty="0" smtClean="0">
                <a:solidFill>
                  <a:schemeClr val="accent6">
                    <a:lumMod val="50000"/>
                  </a:schemeClr>
                </a:solidFill>
                <a:latin typeface="Times New Roman" pitchFamily="18" charset="0"/>
                <a:cs typeface="Times New Roman" pitchFamily="18" charset="0"/>
              </a:rPr>
              <a:t> применительно к устной речи</a:t>
            </a:r>
            <a:endParaRPr lang="ru-RU" b="1" dirty="0"/>
          </a:p>
        </p:txBody>
      </p:sp>
      <p:graphicFrame>
        <p:nvGraphicFramePr>
          <p:cNvPr id="4" name="Содержимое 3"/>
          <p:cNvGraphicFramePr>
            <a:graphicFrameLocks noGrp="1"/>
          </p:cNvGraphicFramePr>
          <p:nvPr>
            <p:ph idx="1"/>
          </p:nvPr>
        </p:nvGraphicFramePr>
        <p:xfrm>
          <a:off x="214282" y="2428868"/>
          <a:ext cx="8786874"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857232"/>
            <a:ext cx="8229600" cy="1066800"/>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ru-RU" b="1" dirty="0" smtClean="0">
                <a:solidFill>
                  <a:schemeClr val="accent6">
                    <a:lumMod val="50000"/>
                  </a:schemeClr>
                </a:solidFill>
                <a:latin typeface="Times New Roman" pitchFamily="18" charset="0"/>
                <a:cs typeface="Times New Roman" pitchFamily="18" charset="0"/>
              </a:rPr>
              <a:t>Примерная тематика заданий раздела 5 (задания по говорению)</a:t>
            </a:r>
            <a:endParaRPr lang="ru-RU" b="1" dirty="0">
              <a:solidFill>
                <a:schemeClr val="accent6">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571472" y="2071678"/>
            <a:ext cx="8229600" cy="1071570"/>
          </a:xfrm>
        </p:spPr>
        <p:txBody>
          <a:bodyPr>
            <a:normAutofit/>
          </a:bodyPr>
          <a:lstStyle/>
          <a:p>
            <a:pPr>
              <a:lnSpc>
                <a:spcPct val="120000"/>
              </a:lnSpc>
              <a:buNone/>
            </a:pPr>
            <a:r>
              <a:rPr lang="ru-RU" sz="2000" dirty="0" smtClean="0">
                <a:solidFill>
                  <a:schemeClr val="accent6">
                    <a:lumMod val="50000"/>
                  </a:schemeClr>
                </a:solidFill>
                <a:latin typeface="Times New Roman" pitchFamily="18" charset="0"/>
                <a:cs typeface="Times New Roman" pitchFamily="18" charset="0"/>
              </a:rPr>
              <a:t>Общение происходит в рамках следующих сфер общения и примерной тематики. </a:t>
            </a:r>
          </a:p>
          <a:p>
            <a:pPr>
              <a:lnSpc>
                <a:spcPct val="120000"/>
              </a:lnSpc>
            </a:pPr>
            <a:endParaRPr lang="ru-RU" dirty="0" smtClean="0">
              <a:solidFill>
                <a:schemeClr val="accent6">
                  <a:lumMod val="50000"/>
                </a:schemeClr>
              </a:solidFill>
              <a:latin typeface="Times New Roman" pitchFamily="18" charset="0"/>
              <a:cs typeface="Times New Roman" pitchFamily="18" charset="0"/>
            </a:endParaRPr>
          </a:p>
        </p:txBody>
      </p:sp>
      <p:sp>
        <p:nvSpPr>
          <p:cNvPr id="4" name="Прямоугольник 3"/>
          <p:cNvSpPr/>
          <p:nvPr/>
        </p:nvSpPr>
        <p:spPr>
          <a:xfrm>
            <a:off x="500034" y="2928934"/>
            <a:ext cx="8143932" cy="798745"/>
          </a:xfrm>
          <a:prstGeom prst="rect">
            <a:avLst/>
          </a:prstGeom>
        </p:spPr>
        <p:txBody>
          <a:bodyPr wrap="square">
            <a:spAutoFit/>
          </a:bodyPr>
          <a:lstStyle/>
          <a:p>
            <a:pPr>
              <a:lnSpc>
                <a:spcPct val="120000"/>
              </a:lnSpc>
            </a:pPr>
            <a:r>
              <a:rPr lang="ru-RU" sz="2000" b="1" dirty="0" smtClean="0">
                <a:solidFill>
                  <a:schemeClr val="accent6">
                    <a:lumMod val="50000"/>
                  </a:schemeClr>
                </a:solidFill>
                <a:latin typeface="Times New Roman" pitchFamily="18" charset="0"/>
                <a:cs typeface="Times New Roman" pitchFamily="18" charset="0"/>
              </a:rPr>
              <a:t>Социально-бытовая</a:t>
            </a:r>
            <a:r>
              <a:rPr lang="ru-RU" sz="2000" dirty="0" smtClean="0">
                <a:solidFill>
                  <a:schemeClr val="accent6">
                    <a:lumMod val="50000"/>
                  </a:schemeClr>
                </a:solidFill>
                <a:latin typeface="Times New Roman" pitchFamily="18" charset="0"/>
                <a:cs typeface="Times New Roman" pitchFamily="18" charset="0"/>
              </a:rPr>
              <a:t> сфера общения: общение в семье и школе, межличностные отношения с друзьями и сверстниками. </a:t>
            </a:r>
          </a:p>
        </p:txBody>
      </p:sp>
      <p:sp>
        <p:nvSpPr>
          <p:cNvPr id="5" name="Прямоугольник 4"/>
          <p:cNvSpPr/>
          <p:nvPr/>
        </p:nvSpPr>
        <p:spPr>
          <a:xfrm>
            <a:off x="571472" y="3643314"/>
            <a:ext cx="8143932" cy="1537409"/>
          </a:xfrm>
          <a:prstGeom prst="rect">
            <a:avLst/>
          </a:prstGeom>
        </p:spPr>
        <p:txBody>
          <a:bodyPr wrap="square">
            <a:spAutoFit/>
          </a:bodyPr>
          <a:lstStyle/>
          <a:p>
            <a:pPr>
              <a:lnSpc>
                <a:spcPct val="120000"/>
              </a:lnSpc>
            </a:pPr>
            <a:r>
              <a:rPr lang="ru-RU" sz="2000" b="1" dirty="0" smtClean="0">
                <a:solidFill>
                  <a:schemeClr val="accent6">
                    <a:lumMod val="50000"/>
                  </a:schemeClr>
                </a:solidFill>
                <a:latin typeface="Times New Roman" pitchFamily="18" charset="0"/>
                <a:cs typeface="Times New Roman" pitchFamily="18" charset="0"/>
              </a:rPr>
              <a:t>Социально-культурная</a:t>
            </a:r>
            <a:r>
              <a:rPr lang="ru-RU" sz="2000" dirty="0" smtClean="0">
                <a:solidFill>
                  <a:schemeClr val="accent6">
                    <a:lumMod val="50000"/>
                  </a:schemeClr>
                </a:solidFill>
                <a:latin typeface="Times New Roman" pitchFamily="18" charset="0"/>
                <a:cs typeface="Times New Roman" pitchFamily="18" charset="0"/>
              </a:rPr>
              <a:t> сфера: досуг и увлечения молодежи; страны изучаемого языка; родная страна; выдающиеся люди, их вклад в науку и мировую культуру; природа и проблемы экологии; здоровой образ жизни.  </a:t>
            </a:r>
          </a:p>
        </p:txBody>
      </p:sp>
      <p:sp>
        <p:nvSpPr>
          <p:cNvPr id="6" name="Прямоугольник 5"/>
          <p:cNvSpPr/>
          <p:nvPr/>
        </p:nvSpPr>
        <p:spPr>
          <a:xfrm>
            <a:off x="642910" y="5143512"/>
            <a:ext cx="7929618" cy="798745"/>
          </a:xfrm>
          <a:prstGeom prst="rect">
            <a:avLst/>
          </a:prstGeom>
        </p:spPr>
        <p:txBody>
          <a:bodyPr wrap="square">
            <a:spAutoFit/>
          </a:bodyPr>
          <a:lstStyle/>
          <a:p>
            <a:pPr>
              <a:lnSpc>
                <a:spcPct val="120000"/>
              </a:lnSpc>
            </a:pPr>
            <a:r>
              <a:rPr lang="ru-RU" sz="2000" b="1" dirty="0" smtClean="0">
                <a:solidFill>
                  <a:schemeClr val="accent6">
                    <a:lumMod val="50000"/>
                  </a:schemeClr>
                </a:solidFill>
                <a:latin typeface="Times New Roman" pitchFamily="18" charset="0"/>
                <a:cs typeface="Times New Roman" pitchFamily="18" charset="0"/>
              </a:rPr>
              <a:t>Учебно-трудовая</a:t>
            </a:r>
            <a:r>
              <a:rPr lang="ru-RU" sz="2000" dirty="0" smtClean="0">
                <a:solidFill>
                  <a:schemeClr val="accent6">
                    <a:lumMod val="50000"/>
                  </a:schemeClr>
                </a:solidFill>
                <a:latin typeface="Times New Roman" pitchFamily="18" charset="0"/>
                <a:cs typeface="Times New Roman" pitchFamily="18" charset="0"/>
              </a:rPr>
              <a:t> сфера: проблема выбора профессии и роль иностранного языка.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642918"/>
            <a:ext cx="8229600" cy="1066800"/>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ru-RU" b="1" dirty="0" smtClean="0">
                <a:solidFill>
                  <a:schemeClr val="accent6">
                    <a:lumMod val="50000"/>
                  </a:schemeClr>
                </a:solidFill>
                <a:latin typeface="Times New Roman" pitchFamily="18" charset="0"/>
                <a:cs typeface="Times New Roman" pitchFamily="18" charset="0"/>
              </a:rPr>
              <a:t>Инструкция по выполнению работы</a:t>
            </a:r>
            <a:endParaRPr lang="ru-RU" b="1" dirty="0">
              <a:solidFill>
                <a:schemeClr val="accent6">
                  <a:lumMod val="50000"/>
                </a:schemeClr>
              </a:solidFill>
            </a:endParaRPr>
          </a:p>
        </p:txBody>
      </p:sp>
      <p:graphicFrame>
        <p:nvGraphicFramePr>
          <p:cNvPr id="4" name="Содержимое 3"/>
          <p:cNvGraphicFramePr>
            <a:graphicFrameLocks noGrp="1"/>
          </p:cNvGraphicFramePr>
          <p:nvPr>
            <p:ph idx="1"/>
          </p:nvPr>
        </p:nvGraphicFramePr>
        <p:xfrm>
          <a:off x="357158" y="2071678"/>
          <a:ext cx="8429684" cy="2930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571472" y="1714488"/>
            <a:ext cx="8143932" cy="461665"/>
          </a:xfrm>
          <a:prstGeom prst="rect">
            <a:avLst/>
          </a:prstGeom>
        </p:spPr>
        <p:txBody>
          <a:bodyPr wrap="square">
            <a:spAutoFit/>
          </a:bodyPr>
          <a:lstStyle/>
          <a:p>
            <a:r>
              <a:rPr lang="ru-RU" sz="2400" dirty="0" smtClean="0">
                <a:solidFill>
                  <a:schemeClr val="accent6">
                    <a:lumMod val="50000"/>
                  </a:schemeClr>
                </a:solidFill>
                <a:latin typeface="Times New Roman" pitchFamily="18" charset="0"/>
                <a:cs typeface="Times New Roman" pitchFamily="18" charset="0"/>
              </a:rPr>
              <a:t>Устная часть ОГЭ 2016 г. состоит из трех заданий: </a:t>
            </a:r>
            <a:endParaRPr lang="ru-RU" sz="2400" dirty="0">
              <a:solidFill>
                <a:schemeClr val="accent6">
                  <a:lumMod val="50000"/>
                </a:schemeClr>
              </a:solidFill>
            </a:endParaRPr>
          </a:p>
        </p:txBody>
      </p:sp>
      <p:sp>
        <p:nvSpPr>
          <p:cNvPr id="6" name="Прямоугольник 5"/>
          <p:cNvSpPr/>
          <p:nvPr/>
        </p:nvSpPr>
        <p:spPr>
          <a:xfrm>
            <a:off x="357158" y="5214950"/>
            <a:ext cx="8501154" cy="1477328"/>
          </a:xfrm>
          <a:prstGeom prst="rect">
            <a:avLst/>
          </a:prstGeom>
        </p:spPr>
        <p:txBody>
          <a:bodyPr wrap="square">
            <a:spAutoFit/>
          </a:bodyPr>
          <a:lstStyle/>
          <a:p>
            <a:r>
              <a:rPr lang="ru-RU" dirty="0" smtClean="0">
                <a:solidFill>
                  <a:schemeClr val="accent6">
                    <a:lumMod val="50000"/>
                  </a:schemeClr>
                </a:solidFill>
                <a:latin typeface="Times New Roman" pitchFamily="18" charset="0"/>
                <a:cs typeface="Times New Roman" pitchFamily="18" charset="0"/>
              </a:rPr>
              <a:t>Общее время ответа одного участника ОГЭ (включая время на подготовку) </a:t>
            </a:r>
            <a:r>
              <a:rPr lang="ru-RU" b="1" dirty="0" smtClean="0">
                <a:solidFill>
                  <a:schemeClr val="accent6">
                    <a:lumMod val="50000"/>
                  </a:schemeClr>
                </a:solidFill>
                <a:latin typeface="Times New Roman" pitchFamily="18" charset="0"/>
                <a:cs typeface="Times New Roman" pitchFamily="18" charset="0"/>
              </a:rPr>
              <a:t>– 15 минут. </a:t>
            </a:r>
          </a:p>
          <a:p>
            <a:r>
              <a:rPr lang="ru-RU" dirty="0" smtClean="0">
                <a:solidFill>
                  <a:schemeClr val="accent6">
                    <a:lumMod val="50000"/>
                  </a:schemeClr>
                </a:solidFill>
                <a:latin typeface="Times New Roman" pitchFamily="18" charset="0"/>
                <a:cs typeface="Times New Roman" pitchFamily="18" charset="0"/>
              </a:rPr>
              <a:t>Каждое последующее задание выдаётся после окончания выполнения предыдущего задания. </a:t>
            </a:r>
          </a:p>
          <a:p>
            <a:r>
              <a:rPr lang="ru-RU" b="1" dirty="0" smtClean="0">
                <a:solidFill>
                  <a:schemeClr val="accent6">
                    <a:lumMod val="50000"/>
                  </a:schemeClr>
                </a:solidFill>
                <a:latin typeface="Times New Roman" pitchFamily="18" charset="0"/>
                <a:cs typeface="Times New Roman" pitchFamily="18" charset="0"/>
              </a:rPr>
              <a:t>Всё время ответа ведётся аудиозапись. </a:t>
            </a:r>
            <a:endParaRPr lang="ru-RU" b="1"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85794"/>
            <a:ext cx="8229600" cy="1066800"/>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ru-RU" sz="3600" b="1" dirty="0" smtClean="0">
                <a:solidFill>
                  <a:schemeClr val="accent6">
                    <a:lumMod val="50000"/>
                  </a:schemeClr>
                </a:solidFill>
                <a:latin typeface="Times New Roman" pitchFamily="18" charset="0"/>
                <a:cs typeface="Times New Roman" pitchFamily="18" charset="0"/>
              </a:rPr>
              <a:t>ОБРАЗЕЦ</a:t>
            </a:r>
            <a:endParaRPr lang="ru-RU" sz="3600" b="1" dirty="0">
              <a:solidFill>
                <a:schemeClr val="accent6">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500034" y="1857364"/>
            <a:ext cx="8229600" cy="4643470"/>
          </a:xfrm>
        </p:spPr>
        <p:txBody>
          <a:bodyPr>
            <a:normAutofit fontScale="62500" lnSpcReduction="20000"/>
          </a:bodyPr>
          <a:lstStyle/>
          <a:p>
            <a:r>
              <a:rPr lang="en-US" sz="3200" dirty="0" smtClean="0">
                <a:solidFill>
                  <a:schemeClr val="accent6">
                    <a:lumMod val="50000"/>
                  </a:schemeClr>
                </a:solidFill>
                <a:latin typeface="Times New Roman" pitchFamily="18" charset="0"/>
                <a:cs typeface="Times New Roman" pitchFamily="18" charset="0"/>
              </a:rPr>
              <a:t> Task 1. You are going to read the text aloud. You have 1.5 minutes to read the text silently, and then be ready to read it aloud. Remember that you will not have more than 2 minutes for reading aloud.  </a:t>
            </a:r>
            <a:endParaRPr lang="ru-RU" sz="3200" dirty="0" smtClean="0">
              <a:solidFill>
                <a:schemeClr val="accent6">
                  <a:lumMod val="50000"/>
                </a:schemeClr>
              </a:solidFill>
              <a:latin typeface="Times New Roman" pitchFamily="18" charset="0"/>
              <a:cs typeface="Times New Roman" pitchFamily="18" charset="0"/>
            </a:endParaRPr>
          </a:p>
          <a:p>
            <a:endParaRPr lang="en-US" dirty="0" smtClean="0">
              <a:solidFill>
                <a:schemeClr val="accent6">
                  <a:lumMod val="50000"/>
                </a:schemeClr>
              </a:solidFill>
              <a:latin typeface="Times New Roman" pitchFamily="18" charset="0"/>
              <a:cs typeface="Times New Roman" pitchFamily="18" charset="0"/>
            </a:endParaRPr>
          </a:p>
          <a:p>
            <a:pPr>
              <a:buNone/>
            </a:pPr>
            <a:r>
              <a:rPr lang="ru-RU" b="1" i="1" dirty="0" smtClean="0">
                <a:solidFill>
                  <a:schemeClr val="accent6">
                    <a:lumMod val="50000"/>
                  </a:schemeClr>
                </a:solidFill>
                <a:latin typeface="Times New Roman" pitchFamily="18" charset="0"/>
                <a:cs typeface="Times New Roman" pitchFamily="18" charset="0"/>
              </a:rPr>
              <a:t>	</a:t>
            </a:r>
            <a:r>
              <a:rPr lang="en-US" sz="3400" b="1" i="1" dirty="0" smtClean="0">
                <a:solidFill>
                  <a:schemeClr val="accent6">
                    <a:lumMod val="50000"/>
                  </a:schemeClr>
                </a:solidFill>
                <a:latin typeface="Times New Roman" pitchFamily="18" charset="0"/>
                <a:cs typeface="Times New Roman" pitchFamily="18" charset="0"/>
              </a:rPr>
              <a:t>The ninth planet of the solar system was discovered not long ago. It happened in 1930. Scientists had been hunting for the planet for a long time.  They had calculated its probable position but there was no proof that the planet really existed. It was too far away for the telescopes of that time to find it. It’s worth mentioning that the first photos of the planet were taken by a very young researcher.  He was only twenty-four and had no formal education in astronomy. However he was deeply involved in the search for the ninth planet. The planet at the edge of the solar system was called Pluto, after the Roman god. The name for the planet was suggested by an 11-year-old British girl</a:t>
            </a:r>
            <a:r>
              <a:rPr lang="en-US" sz="3400" dirty="0" smtClean="0">
                <a:solidFill>
                  <a:schemeClr val="accent6">
                    <a:lumMod val="50000"/>
                  </a:schemeClr>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ctr"/>
            <a:r>
              <a:rPr lang="ru-RU" dirty="0" smtClean="0"/>
              <a:t>Условный </a:t>
            </a:r>
            <a:r>
              <a:rPr lang="ru-RU" dirty="0" smtClean="0">
                <a:hlinkClick r:id="rId2" action="ppaction://hlinkfile"/>
              </a:rPr>
              <a:t>диалог-расспрос</a:t>
            </a:r>
            <a:endParaRPr lang="ru-RU" dirty="0"/>
          </a:p>
        </p:txBody>
      </p:sp>
      <p:sp>
        <p:nvSpPr>
          <p:cNvPr id="4"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Autofit/>
          </a:bodyPr>
          <a:lstStyle/>
          <a:p>
            <a:pPr algn="ctr"/>
            <a:r>
              <a:rPr lang="ru-RU" dirty="0" smtClean="0">
                <a:solidFill>
                  <a:schemeClr val="accent6">
                    <a:lumMod val="50000"/>
                  </a:schemeClr>
                </a:solidFill>
                <a:latin typeface="Times New Roman" pitchFamily="18" charset="0"/>
                <a:cs typeface="Times New Roman" pitchFamily="18" charset="0"/>
              </a:rPr>
              <a:t>ОБРАЗЕЦ</a:t>
            </a:r>
            <a:endParaRPr lang="ru-RU"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28596" y="928670"/>
            <a:ext cx="8229600" cy="1069848"/>
          </a:xfrm>
        </p:spPr>
        <p:style>
          <a:lnRef idx="1">
            <a:schemeClr val="accent6"/>
          </a:lnRef>
          <a:fillRef idx="2">
            <a:schemeClr val="accent6"/>
          </a:fillRef>
          <a:effectRef idx="1">
            <a:schemeClr val="accent6"/>
          </a:effectRef>
          <a:fontRef idx="minor">
            <a:schemeClr val="dk1"/>
          </a:fontRef>
        </p:style>
        <p:txBody>
          <a:bodyPr/>
          <a:lstStyle/>
          <a:p>
            <a:pPr algn="ctr"/>
            <a:r>
              <a:rPr lang="ru-RU" b="1" dirty="0" smtClean="0">
                <a:solidFill>
                  <a:schemeClr val="accent6">
                    <a:lumMod val="50000"/>
                  </a:schemeClr>
                </a:solidFill>
                <a:latin typeface="Times New Roman" pitchFamily="18" charset="0"/>
                <a:cs typeface="Times New Roman" pitchFamily="18" charset="0"/>
              </a:rPr>
              <a:t>Количество участников ОГЭ 2015</a:t>
            </a:r>
            <a:endParaRPr lang="ru-RU" b="1" dirty="0">
              <a:solidFill>
                <a:schemeClr val="accent6">
                  <a:lumMod val="50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4294967295"/>
          </p:nvPr>
        </p:nvGraphicFramePr>
        <p:xfrm>
          <a:off x="285720" y="2000240"/>
          <a:ext cx="8429625" cy="47148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928670"/>
            <a:ext cx="8229600" cy="357190"/>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ru-RU" dirty="0" smtClean="0">
                <a:solidFill>
                  <a:schemeClr val="accent6">
                    <a:lumMod val="50000"/>
                  </a:schemeClr>
                </a:solidFill>
                <a:latin typeface="Times New Roman" pitchFamily="18" charset="0"/>
                <a:cs typeface="Times New Roman" pitchFamily="18" charset="0"/>
              </a:rPr>
              <a:t>ОБРАЗЕЦ</a:t>
            </a:r>
            <a:endParaRPr lang="ru-RU" dirty="0">
              <a:solidFill>
                <a:schemeClr val="accent6">
                  <a:lumMod val="50000"/>
                </a:schemeClr>
              </a:solidFill>
            </a:endParaRPr>
          </a:p>
        </p:txBody>
      </p:sp>
      <p:sp>
        <p:nvSpPr>
          <p:cNvPr id="3" name="Содержимое 2"/>
          <p:cNvSpPr>
            <a:spLocks noGrp="1"/>
          </p:cNvSpPr>
          <p:nvPr>
            <p:ph idx="1"/>
          </p:nvPr>
        </p:nvSpPr>
        <p:spPr>
          <a:xfrm>
            <a:off x="142844" y="1428736"/>
            <a:ext cx="8686800" cy="5286412"/>
          </a:xfrm>
        </p:spPr>
        <p:txBody>
          <a:bodyPr>
            <a:noAutofit/>
          </a:bodyPr>
          <a:lstStyle/>
          <a:p>
            <a:pPr>
              <a:spcBef>
                <a:spcPts val="0"/>
              </a:spcBef>
            </a:pPr>
            <a:r>
              <a:rPr lang="en-US" sz="1600" b="1" dirty="0" smtClean="0">
                <a:solidFill>
                  <a:schemeClr val="accent6">
                    <a:lumMod val="50000"/>
                  </a:schemeClr>
                </a:solidFill>
                <a:latin typeface="Times New Roman" pitchFamily="18" charset="0"/>
                <a:cs typeface="Times New Roman" pitchFamily="18" charset="0"/>
              </a:rPr>
              <a:t>Task 2. </a:t>
            </a:r>
            <a:r>
              <a:rPr lang="en-US" sz="1600" dirty="0" smtClean="0">
                <a:solidFill>
                  <a:schemeClr val="accent6">
                    <a:lumMod val="50000"/>
                  </a:schemeClr>
                </a:solidFill>
                <a:latin typeface="Times New Roman" pitchFamily="18" charset="0"/>
                <a:cs typeface="Times New Roman" pitchFamily="18" charset="0"/>
              </a:rPr>
              <a:t>You are going to take part in a telephone survey. You have to answer six questions. Give full answers to the questions.   Remember that you have 40 seconds to answer each question.  </a:t>
            </a:r>
            <a:r>
              <a:rPr lang="en-US" sz="1600" b="1" dirty="0" err="1" smtClean="0">
                <a:solidFill>
                  <a:schemeClr val="accent6">
                    <a:lumMod val="50000"/>
                  </a:schemeClr>
                </a:solidFill>
                <a:latin typeface="Times New Roman" pitchFamily="18" charset="0"/>
                <a:cs typeface="Times New Roman" pitchFamily="18" charset="0"/>
              </a:rPr>
              <a:t>Tapescript</a:t>
            </a:r>
            <a:r>
              <a:rPr lang="en-US" sz="1600" dirty="0" smtClean="0">
                <a:solidFill>
                  <a:schemeClr val="accent6">
                    <a:lumMod val="50000"/>
                  </a:schemeClr>
                </a:solidFill>
                <a:latin typeface="Times New Roman" pitchFamily="18" charset="0"/>
                <a:cs typeface="Times New Roman" pitchFamily="18" charset="0"/>
              </a:rPr>
              <a:t> for Task 2  </a:t>
            </a:r>
            <a:endParaRPr lang="ru-RU" sz="1600" dirty="0" smtClean="0">
              <a:solidFill>
                <a:schemeClr val="accent6">
                  <a:lumMod val="50000"/>
                </a:schemeClr>
              </a:solidFill>
              <a:latin typeface="Times New Roman" pitchFamily="18" charset="0"/>
              <a:cs typeface="Times New Roman" pitchFamily="18" charset="0"/>
            </a:endParaRPr>
          </a:p>
          <a:p>
            <a:pPr>
              <a:spcBef>
                <a:spcPts val="0"/>
              </a:spcBef>
            </a:pPr>
            <a:r>
              <a:rPr lang="en-US" sz="1600" dirty="0" smtClean="0">
                <a:solidFill>
                  <a:schemeClr val="accent6">
                    <a:lumMod val="50000"/>
                  </a:schemeClr>
                </a:solidFill>
                <a:latin typeface="Times New Roman" pitchFamily="18" charset="0"/>
                <a:cs typeface="Times New Roman" pitchFamily="18" charset="0"/>
              </a:rPr>
              <a:t>Electronic assistant: Hello! It’s the electronic assistant of the Dolphin Sports Club. We kindly ask you to take part in our survey. We need to find out how people feel about doing sports in our region. Please answer six questions. The survey is anonymous – you don’t have to give your name. So, let’s get started.    </a:t>
            </a:r>
          </a:p>
          <a:p>
            <a:pPr>
              <a:spcBef>
                <a:spcPts val="0"/>
              </a:spcBef>
            </a:pPr>
            <a:r>
              <a:rPr lang="en-US" sz="1600" dirty="0" smtClean="0">
                <a:solidFill>
                  <a:schemeClr val="accent6">
                    <a:lumMod val="50000"/>
                  </a:schemeClr>
                </a:solidFill>
                <a:latin typeface="Times New Roman" pitchFamily="18" charset="0"/>
                <a:cs typeface="Times New Roman" pitchFamily="18" charset="0"/>
              </a:rPr>
              <a:t>Electronic assistant: How old are you? </a:t>
            </a:r>
            <a:endParaRPr lang="ru-RU" sz="1600" dirty="0" smtClean="0">
              <a:solidFill>
                <a:schemeClr val="accent6">
                  <a:lumMod val="50000"/>
                </a:schemeClr>
              </a:solidFill>
              <a:latin typeface="Times New Roman" pitchFamily="18" charset="0"/>
              <a:cs typeface="Times New Roman" pitchFamily="18" charset="0"/>
            </a:endParaRPr>
          </a:p>
          <a:p>
            <a:pPr>
              <a:spcBef>
                <a:spcPts val="0"/>
              </a:spcBef>
            </a:pPr>
            <a:r>
              <a:rPr lang="en-US" sz="1600" dirty="0" smtClean="0">
                <a:solidFill>
                  <a:schemeClr val="accent6">
                    <a:lumMod val="50000"/>
                  </a:schemeClr>
                </a:solidFill>
                <a:latin typeface="Times New Roman" pitchFamily="18" charset="0"/>
                <a:cs typeface="Times New Roman" pitchFamily="18" charset="0"/>
              </a:rPr>
              <a:t>Student: ________________________ </a:t>
            </a:r>
            <a:endParaRPr lang="ru-RU" sz="1600" dirty="0" smtClean="0">
              <a:solidFill>
                <a:schemeClr val="accent6">
                  <a:lumMod val="50000"/>
                </a:schemeClr>
              </a:solidFill>
              <a:latin typeface="Times New Roman" pitchFamily="18" charset="0"/>
              <a:cs typeface="Times New Roman" pitchFamily="18" charset="0"/>
            </a:endParaRPr>
          </a:p>
          <a:p>
            <a:pPr>
              <a:spcBef>
                <a:spcPts val="0"/>
              </a:spcBef>
            </a:pPr>
            <a:r>
              <a:rPr lang="en-US" sz="1600" dirty="0" smtClean="0">
                <a:solidFill>
                  <a:schemeClr val="accent6">
                    <a:lumMod val="50000"/>
                  </a:schemeClr>
                </a:solidFill>
                <a:latin typeface="Times New Roman" pitchFamily="18" charset="0"/>
                <a:cs typeface="Times New Roman" pitchFamily="18" charset="0"/>
              </a:rPr>
              <a:t>Electronic assistant: How many times a week do you do sports?  Student:_________________________ </a:t>
            </a:r>
            <a:endParaRPr lang="ru-RU" sz="1600" dirty="0" smtClean="0">
              <a:solidFill>
                <a:schemeClr val="accent6">
                  <a:lumMod val="50000"/>
                </a:schemeClr>
              </a:solidFill>
              <a:latin typeface="Times New Roman" pitchFamily="18" charset="0"/>
              <a:cs typeface="Times New Roman" pitchFamily="18" charset="0"/>
            </a:endParaRPr>
          </a:p>
          <a:p>
            <a:pPr>
              <a:spcBef>
                <a:spcPts val="0"/>
              </a:spcBef>
            </a:pPr>
            <a:r>
              <a:rPr lang="en-US" sz="1600" dirty="0" smtClean="0">
                <a:solidFill>
                  <a:schemeClr val="accent6">
                    <a:lumMod val="50000"/>
                  </a:schemeClr>
                </a:solidFill>
                <a:latin typeface="Times New Roman" pitchFamily="18" charset="0"/>
                <a:cs typeface="Times New Roman" pitchFamily="18" charset="0"/>
              </a:rPr>
              <a:t>Electronic assistant: What sport is the most popular with teenagers in your region? </a:t>
            </a:r>
            <a:endParaRPr lang="ru-RU" sz="1600" dirty="0" smtClean="0">
              <a:solidFill>
                <a:schemeClr val="accent6">
                  <a:lumMod val="50000"/>
                </a:schemeClr>
              </a:solidFill>
              <a:latin typeface="Times New Roman" pitchFamily="18" charset="0"/>
              <a:cs typeface="Times New Roman" pitchFamily="18" charset="0"/>
            </a:endParaRPr>
          </a:p>
          <a:p>
            <a:pPr>
              <a:spcBef>
                <a:spcPts val="0"/>
              </a:spcBef>
            </a:pPr>
            <a:r>
              <a:rPr lang="en-US" sz="1600" dirty="0" smtClean="0">
                <a:solidFill>
                  <a:schemeClr val="accent6">
                    <a:lumMod val="50000"/>
                  </a:schemeClr>
                </a:solidFill>
                <a:latin typeface="Times New Roman" pitchFamily="18" charset="0"/>
                <a:cs typeface="Times New Roman" pitchFamily="18" charset="0"/>
              </a:rPr>
              <a:t>Student: ________________________   </a:t>
            </a:r>
            <a:endParaRPr lang="ru-RU" sz="1600" dirty="0" smtClean="0">
              <a:solidFill>
                <a:schemeClr val="accent6">
                  <a:lumMod val="50000"/>
                </a:schemeClr>
              </a:solidFill>
              <a:latin typeface="Times New Roman" pitchFamily="18" charset="0"/>
              <a:cs typeface="Times New Roman" pitchFamily="18" charset="0"/>
            </a:endParaRPr>
          </a:p>
          <a:p>
            <a:pPr>
              <a:spcBef>
                <a:spcPts val="0"/>
              </a:spcBef>
            </a:pPr>
            <a:r>
              <a:rPr lang="en-US" sz="1600" dirty="0" smtClean="0">
                <a:solidFill>
                  <a:schemeClr val="accent6">
                    <a:lumMod val="50000"/>
                  </a:schemeClr>
                </a:solidFill>
                <a:latin typeface="Times New Roman" pitchFamily="18" charset="0"/>
                <a:cs typeface="Times New Roman" pitchFamily="18" charset="0"/>
              </a:rPr>
              <a:t>Electronic assistant: What sports facilities are available in the place where you live?  </a:t>
            </a:r>
            <a:endParaRPr lang="ru-RU" sz="1600" dirty="0" smtClean="0">
              <a:solidFill>
                <a:schemeClr val="accent6">
                  <a:lumMod val="50000"/>
                </a:schemeClr>
              </a:solidFill>
              <a:latin typeface="Times New Roman" pitchFamily="18" charset="0"/>
              <a:cs typeface="Times New Roman" pitchFamily="18" charset="0"/>
            </a:endParaRPr>
          </a:p>
          <a:p>
            <a:pPr>
              <a:spcBef>
                <a:spcPts val="0"/>
              </a:spcBef>
            </a:pPr>
            <a:r>
              <a:rPr lang="en-US" sz="1600" dirty="0" smtClean="0">
                <a:solidFill>
                  <a:schemeClr val="accent6">
                    <a:lumMod val="50000"/>
                  </a:schemeClr>
                </a:solidFill>
                <a:latin typeface="Times New Roman" pitchFamily="18" charset="0"/>
                <a:cs typeface="Times New Roman" pitchFamily="18" charset="0"/>
              </a:rPr>
              <a:t>Student: _________________________ </a:t>
            </a:r>
            <a:endParaRPr lang="ru-RU" sz="1600" dirty="0" smtClean="0">
              <a:solidFill>
                <a:schemeClr val="accent6">
                  <a:lumMod val="50000"/>
                </a:schemeClr>
              </a:solidFill>
              <a:latin typeface="Times New Roman" pitchFamily="18" charset="0"/>
              <a:cs typeface="Times New Roman" pitchFamily="18" charset="0"/>
            </a:endParaRPr>
          </a:p>
          <a:p>
            <a:pPr>
              <a:spcBef>
                <a:spcPts val="0"/>
              </a:spcBef>
            </a:pPr>
            <a:r>
              <a:rPr lang="en-US" sz="1600" dirty="0" smtClean="0">
                <a:solidFill>
                  <a:schemeClr val="accent6">
                    <a:lumMod val="50000"/>
                  </a:schemeClr>
                </a:solidFill>
                <a:latin typeface="Times New Roman" pitchFamily="18" charset="0"/>
                <a:cs typeface="Times New Roman" pitchFamily="18" charset="0"/>
              </a:rPr>
              <a:t>Electronic assistant: Why do you think it is important to keep fit? </a:t>
            </a:r>
            <a:endParaRPr lang="ru-RU" sz="1600" dirty="0" smtClean="0">
              <a:solidFill>
                <a:schemeClr val="accent6">
                  <a:lumMod val="50000"/>
                </a:schemeClr>
              </a:solidFill>
              <a:latin typeface="Times New Roman" pitchFamily="18" charset="0"/>
              <a:cs typeface="Times New Roman" pitchFamily="18" charset="0"/>
            </a:endParaRPr>
          </a:p>
          <a:p>
            <a:pPr>
              <a:spcBef>
                <a:spcPts val="0"/>
              </a:spcBef>
            </a:pPr>
            <a:r>
              <a:rPr lang="en-US" sz="1600" dirty="0" smtClean="0">
                <a:solidFill>
                  <a:schemeClr val="accent6">
                    <a:lumMod val="50000"/>
                  </a:schemeClr>
                </a:solidFill>
                <a:latin typeface="Times New Roman" pitchFamily="18" charset="0"/>
                <a:cs typeface="Times New Roman" pitchFamily="18" charset="0"/>
              </a:rPr>
              <a:t>Student: ________________________  </a:t>
            </a:r>
            <a:endParaRPr lang="ru-RU" sz="1600" dirty="0" smtClean="0">
              <a:solidFill>
                <a:schemeClr val="accent6">
                  <a:lumMod val="50000"/>
                </a:schemeClr>
              </a:solidFill>
              <a:latin typeface="Times New Roman" pitchFamily="18" charset="0"/>
              <a:cs typeface="Times New Roman" pitchFamily="18" charset="0"/>
            </a:endParaRPr>
          </a:p>
          <a:p>
            <a:pPr>
              <a:spcBef>
                <a:spcPts val="0"/>
              </a:spcBef>
            </a:pPr>
            <a:r>
              <a:rPr lang="en-US" sz="1600" dirty="0" smtClean="0">
                <a:solidFill>
                  <a:schemeClr val="accent6">
                    <a:lumMod val="50000"/>
                  </a:schemeClr>
                </a:solidFill>
                <a:latin typeface="Times New Roman" pitchFamily="18" charset="0"/>
                <a:cs typeface="Times New Roman" pitchFamily="18" charset="0"/>
              </a:rPr>
              <a:t>Electronic assistant: What would you advise a person who wants to keep fit?</a:t>
            </a:r>
            <a:endParaRPr lang="ru-RU" sz="1600" dirty="0" smtClean="0">
              <a:solidFill>
                <a:schemeClr val="accent6">
                  <a:lumMod val="50000"/>
                </a:schemeClr>
              </a:solidFill>
              <a:latin typeface="Times New Roman" pitchFamily="18" charset="0"/>
              <a:cs typeface="Times New Roman" pitchFamily="18" charset="0"/>
            </a:endParaRPr>
          </a:p>
          <a:p>
            <a:pPr>
              <a:spcBef>
                <a:spcPts val="0"/>
              </a:spcBef>
            </a:pPr>
            <a:r>
              <a:rPr lang="en-US" sz="1600" dirty="0" smtClean="0">
                <a:solidFill>
                  <a:schemeClr val="accent6">
                    <a:lumMod val="50000"/>
                  </a:schemeClr>
                </a:solidFill>
                <a:latin typeface="Times New Roman" pitchFamily="18" charset="0"/>
                <a:cs typeface="Times New Roman" pitchFamily="18" charset="0"/>
              </a:rPr>
              <a:t> Student: ________________________</a:t>
            </a:r>
            <a:endParaRPr lang="ru-RU" sz="1600" dirty="0" smtClean="0">
              <a:solidFill>
                <a:schemeClr val="accent6">
                  <a:lumMod val="50000"/>
                </a:schemeClr>
              </a:solidFill>
              <a:latin typeface="Times New Roman" pitchFamily="18" charset="0"/>
              <a:cs typeface="Times New Roman" pitchFamily="18" charset="0"/>
            </a:endParaRPr>
          </a:p>
          <a:p>
            <a:pPr>
              <a:spcBef>
                <a:spcPts val="0"/>
              </a:spcBef>
            </a:pPr>
            <a:r>
              <a:rPr lang="en-US" sz="1600" dirty="0" smtClean="0">
                <a:solidFill>
                  <a:schemeClr val="accent6">
                    <a:lumMod val="50000"/>
                  </a:schemeClr>
                </a:solidFill>
                <a:latin typeface="Times New Roman" pitchFamily="18" charset="0"/>
                <a:cs typeface="Times New Roman" pitchFamily="18" charset="0"/>
              </a:rPr>
              <a:t> Electronic assistant: This is the end of the survey. Thank you very much for your cooperation. </a:t>
            </a:r>
            <a:endParaRPr lang="ru-RU" sz="16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857232"/>
            <a:ext cx="8229600" cy="1066800"/>
          </a:xfrm>
        </p:spPr>
        <p:style>
          <a:lnRef idx="1">
            <a:schemeClr val="accent6"/>
          </a:lnRef>
          <a:fillRef idx="2">
            <a:schemeClr val="accent6"/>
          </a:fillRef>
          <a:effectRef idx="1">
            <a:schemeClr val="accent6"/>
          </a:effectRef>
          <a:fontRef idx="minor">
            <a:schemeClr val="dk1"/>
          </a:fontRef>
        </p:style>
        <p:txBody>
          <a:bodyPr/>
          <a:lstStyle/>
          <a:p>
            <a:pPr algn="ctr"/>
            <a:r>
              <a:rPr lang="ru-RU" b="1" dirty="0" smtClean="0">
                <a:solidFill>
                  <a:schemeClr val="accent6">
                    <a:lumMod val="50000"/>
                  </a:schemeClr>
                </a:solidFill>
                <a:latin typeface="Times New Roman" pitchFamily="18" charset="0"/>
                <a:cs typeface="Times New Roman" pitchFamily="18" charset="0"/>
              </a:rPr>
              <a:t>ОБРАЗЕЦ</a:t>
            </a:r>
            <a:endParaRPr lang="ru-RU" b="1" dirty="0">
              <a:solidFill>
                <a:schemeClr val="accent6">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buNone/>
            </a:pPr>
            <a:r>
              <a:rPr lang="en-US" sz="2400" b="1" dirty="0" smtClean="0">
                <a:solidFill>
                  <a:schemeClr val="accent6">
                    <a:lumMod val="50000"/>
                  </a:schemeClr>
                </a:solidFill>
                <a:latin typeface="Times New Roman" pitchFamily="18" charset="0"/>
                <a:cs typeface="Times New Roman" pitchFamily="18" charset="0"/>
              </a:rPr>
              <a:t>Task 3.</a:t>
            </a:r>
            <a:r>
              <a:rPr lang="en-US" sz="2400" dirty="0" smtClean="0">
                <a:solidFill>
                  <a:schemeClr val="accent6">
                    <a:lumMod val="50000"/>
                  </a:schemeClr>
                </a:solidFill>
                <a:latin typeface="Times New Roman" pitchFamily="18" charset="0"/>
                <a:cs typeface="Times New Roman" pitchFamily="18" charset="0"/>
              </a:rPr>
              <a:t> You are going to give a talk about photography. You will have to start in 1.5 minutes and speak for not more than 2 minutes.     </a:t>
            </a:r>
          </a:p>
          <a:p>
            <a:pPr>
              <a:buNone/>
            </a:pPr>
            <a:r>
              <a:rPr lang="en-US" sz="2400" dirty="0" smtClean="0">
                <a:solidFill>
                  <a:schemeClr val="accent6">
                    <a:lumMod val="50000"/>
                  </a:schemeClr>
                </a:solidFill>
                <a:latin typeface="Times New Roman" pitchFamily="18" charset="0"/>
                <a:cs typeface="Times New Roman" pitchFamily="18" charset="0"/>
              </a:rPr>
              <a:t>Remember to say: </a:t>
            </a:r>
            <a:endParaRPr lang="ru-RU" sz="2400" dirty="0" smtClean="0">
              <a:solidFill>
                <a:schemeClr val="accent6">
                  <a:lumMod val="50000"/>
                </a:schemeClr>
              </a:solidFill>
              <a:latin typeface="Times New Roman" pitchFamily="18" charset="0"/>
              <a:cs typeface="Times New Roman" pitchFamily="18" charset="0"/>
            </a:endParaRPr>
          </a:p>
          <a:p>
            <a:r>
              <a:rPr lang="en-US" sz="2400" dirty="0" smtClean="0">
                <a:solidFill>
                  <a:schemeClr val="accent6">
                    <a:lumMod val="50000"/>
                  </a:schemeClr>
                </a:solidFill>
                <a:latin typeface="Times New Roman" pitchFamily="18" charset="0"/>
                <a:cs typeface="Times New Roman" pitchFamily="18" charset="0"/>
              </a:rPr>
              <a:t>• why people like taking pictures </a:t>
            </a:r>
            <a:endParaRPr lang="ru-RU" sz="2400" dirty="0" smtClean="0">
              <a:solidFill>
                <a:schemeClr val="accent6">
                  <a:lumMod val="50000"/>
                </a:schemeClr>
              </a:solidFill>
              <a:latin typeface="Times New Roman" pitchFamily="18" charset="0"/>
              <a:cs typeface="Times New Roman" pitchFamily="18" charset="0"/>
            </a:endParaRPr>
          </a:p>
          <a:p>
            <a:r>
              <a:rPr lang="en-US" sz="2400" dirty="0" smtClean="0">
                <a:solidFill>
                  <a:schemeClr val="accent6">
                    <a:lumMod val="50000"/>
                  </a:schemeClr>
                </a:solidFill>
                <a:latin typeface="Times New Roman" pitchFamily="18" charset="0"/>
                <a:cs typeface="Times New Roman" pitchFamily="18" charset="0"/>
              </a:rPr>
              <a:t>• why taking photos is more popular today than it was in the past </a:t>
            </a:r>
            <a:endParaRPr lang="ru-RU" sz="2400" dirty="0" smtClean="0">
              <a:solidFill>
                <a:schemeClr val="accent6">
                  <a:lumMod val="50000"/>
                </a:schemeClr>
              </a:solidFill>
              <a:latin typeface="Times New Roman" pitchFamily="18" charset="0"/>
              <a:cs typeface="Times New Roman" pitchFamily="18" charset="0"/>
            </a:endParaRPr>
          </a:p>
          <a:p>
            <a:r>
              <a:rPr lang="en-US" sz="2400" dirty="0" smtClean="0">
                <a:solidFill>
                  <a:schemeClr val="accent6">
                    <a:lumMod val="50000"/>
                  </a:schemeClr>
                </a:solidFill>
                <a:latin typeface="Times New Roman" pitchFamily="18" charset="0"/>
                <a:cs typeface="Times New Roman" pitchFamily="18" charset="0"/>
              </a:rPr>
              <a:t>• what the best photo you have ever taken is  </a:t>
            </a:r>
            <a:endParaRPr lang="ru-RU" sz="2400" dirty="0" smtClean="0">
              <a:solidFill>
                <a:schemeClr val="accent6">
                  <a:lumMod val="50000"/>
                </a:schemeClr>
              </a:solidFill>
              <a:latin typeface="Times New Roman" pitchFamily="18" charset="0"/>
              <a:cs typeface="Times New Roman" pitchFamily="18" charset="0"/>
            </a:endParaRPr>
          </a:p>
          <a:p>
            <a:pPr>
              <a:buNone/>
            </a:pPr>
            <a:r>
              <a:rPr lang="en-US" sz="2400" dirty="0" smtClean="0">
                <a:solidFill>
                  <a:schemeClr val="accent6">
                    <a:lumMod val="50000"/>
                  </a:schemeClr>
                </a:solidFill>
                <a:latin typeface="Times New Roman" pitchFamily="18" charset="0"/>
                <a:cs typeface="Times New Roman" pitchFamily="18" charset="0"/>
              </a:rPr>
              <a:t>You have to talk continuously. </a:t>
            </a:r>
            <a:endParaRPr lang="ru-RU" sz="24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229600" cy="642942"/>
          </a:xfrm>
        </p:spPr>
        <p:txBody>
          <a:bodyPr>
            <a:noAutofit/>
          </a:bodyPr>
          <a:lstStyle/>
          <a:p>
            <a:pPr algn="ctr"/>
            <a:r>
              <a:rPr lang="ru-RU" sz="2000" b="1" dirty="0" smtClean="0">
                <a:solidFill>
                  <a:schemeClr val="accent6">
                    <a:lumMod val="50000"/>
                  </a:schemeClr>
                </a:solidFill>
                <a:latin typeface="Times New Roman" pitchFamily="18" charset="0"/>
                <a:cs typeface="Times New Roman" pitchFamily="18" charset="0"/>
              </a:rPr>
              <a:t>Требования общеевропейских компетенций к уровню устной речи</a:t>
            </a:r>
            <a:endParaRPr lang="ru-RU" sz="2000" b="1" dirty="0">
              <a:solidFill>
                <a:schemeClr val="accent6">
                  <a:lumMod val="50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142844" y="857232"/>
          <a:ext cx="8786872" cy="6040120"/>
        </p:xfrm>
        <a:graphic>
          <a:graphicData uri="http://schemas.openxmlformats.org/drawingml/2006/table">
            <a:tbl>
              <a:tblPr firstRow="1" bandRow="1">
                <a:tableStyleId>{93296810-A885-4BE3-A3E7-6D5BEEA58F35}</a:tableStyleId>
              </a:tblPr>
              <a:tblGrid>
                <a:gridCol w="1000132"/>
                <a:gridCol w="2357454"/>
                <a:gridCol w="2071702"/>
                <a:gridCol w="1714512"/>
                <a:gridCol w="1643072"/>
              </a:tblGrid>
              <a:tr h="370840">
                <a:tc>
                  <a:txBody>
                    <a:bodyPr/>
                    <a:lstStyle/>
                    <a:p>
                      <a:pPr algn="ctr"/>
                      <a:r>
                        <a:rPr lang="ru-RU" sz="1200" dirty="0" smtClean="0">
                          <a:latin typeface="Times New Roman" pitchFamily="18" charset="0"/>
                          <a:cs typeface="Times New Roman" pitchFamily="18" charset="0"/>
                        </a:rPr>
                        <a:t>УРОВЕНЬ</a:t>
                      </a:r>
                      <a:endParaRPr lang="ru-RU" sz="1200" dirty="0">
                        <a:latin typeface="Times New Roman" pitchFamily="18" charset="0"/>
                        <a:cs typeface="Times New Roman" pitchFamily="18" charset="0"/>
                      </a:endParaRPr>
                    </a:p>
                  </a:txBody>
                  <a:tcPr/>
                </a:tc>
                <a:tc>
                  <a:txBody>
                    <a:bodyPr/>
                    <a:lstStyle/>
                    <a:p>
                      <a:pPr algn="ctr"/>
                      <a:r>
                        <a:rPr kumimoji="0" lang="ru-RU" sz="1200" kern="1200" dirty="0" smtClean="0">
                          <a:latin typeface="Times New Roman" pitchFamily="18" charset="0"/>
                          <a:cs typeface="Times New Roman" pitchFamily="18" charset="0"/>
                        </a:rPr>
                        <a:t>ДИАПАЗОН</a:t>
                      </a:r>
                      <a:endParaRPr lang="ru-RU" sz="1200" dirty="0">
                        <a:latin typeface="Times New Roman" pitchFamily="18" charset="0"/>
                        <a:cs typeface="Times New Roman" pitchFamily="18" charset="0"/>
                      </a:endParaRPr>
                    </a:p>
                  </a:txBody>
                  <a:tcPr/>
                </a:tc>
                <a:tc>
                  <a:txBody>
                    <a:bodyPr/>
                    <a:lstStyle/>
                    <a:p>
                      <a:pPr algn="ctr"/>
                      <a:r>
                        <a:rPr kumimoji="0" lang="ru-RU" sz="1200" kern="1200" dirty="0" smtClean="0">
                          <a:latin typeface="Times New Roman" pitchFamily="18" charset="0"/>
                          <a:cs typeface="Times New Roman" pitchFamily="18" charset="0"/>
                        </a:rPr>
                        <a:t>БЕГЛОСТЬ</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ТОЧНОСТЬ</a:t>
                      </a:r>
                      <a:endParaRPr lang="ru-RU" sz="1200" dirty="0">
                        <a:latin typeface="Times New Roman" pitchFamily="18" charset="0"/>
                        <a:cs typeface="Times New Roman" pitchFamily="18" charset="0"/>
                      </a:endParaRPr>
                    </a:p>
                  </a:txBody>
                  <a:tcPr/>
                </a:tc>
                <a:tc>
                  <a:txBody>
                    <a:bodyPr/>
                    <a:lstStyle/>
                    <a:p>
                      <a:pPr algn="ctr"/>
                      <a:r>
                        <a:rPr kumimoji="0" lang="ru-RU" sz="1200" kern="1200" dirty="0" smtClean="0">
                          <a:latin typeface="Times New Roman" pitchFamily="18" charset="0"/>
                          <a:cs typeface="Times New Roman" pitchFamily="18" charset="0"/>
                        </a:rPr>
                        <a:t>СВЯЗНОСТЬ</a:t>
                      </a:r>
                      <a:endParaRPr lang="ru-RU" sz="1200" dirty="0">
                        <a:latin typeface="Times New Roman" pitchFamily="18" charset="0"/>
                        <a:cs typeface="Times New Roman" pitchFamily="18" charset="0"/>
                      </a:endParaRPr>
                    </a:p>
                  </a:txBody>
                  <a:tcPr/>
                </a:tc>
              </a:tr>
              <a:tr h="370840">
                <a:tc>
                  <a:txBody>
                    <a:bodyPr/>
                    <a:lstStyle/>
                    <a:p>
                      <a:r>
                        <a:rPr lang="ru-RU" sz="1600" b="1" dirty="0" smtClean="0">
                          <a:latin typeface="Times New Roman" pitchFamily="18" charset="0"/>
                          <a:cs typeface="Times New Roman" pitchFamily="18" charset="0"/>
                        </a:rPr>
                        <a:t>А1</a:t>
                      </a:r>
                      <a:endParaRPr lang="ru-RU" sz="1600" b="1" dirty="0">
                        <a:latin typeface="Times New Roman" pitchFamily="18" charset="0"/>
                        <a:cs typeface="Times New Roman" pitchFamily="18" charset="0"/>
                      </a:endParaRPr>
                    </a:p>
                  </a:txBody>
                  <a:tcPr/>
                </a:tc>
                <a:tc>
                  <a:txBody>
                    <a:bodyPr/>
                    <a:lstStyle/>
                    <a:p>
                      <a:r>
                        <a:rPr kumimoji="0" lang="ru-RU" sz="1200" kern="1200" dirty="0" smtClean="0"/>
                        <a:t>Обладает очень ограниченным запасом слов и словосо­четаний, которые служат для изложения сведений о себе и для описания конкретных частных ситуаций</a:t>
                      </a:r>
                      <a:r>
                        <a:rPr kumimoji="0" lang="ru-RU" sz="1800" kern="1200" dirty="0" smtClean="0"/>
                        <a:t>.</a:t>
                      </a:r>
                      <a:endParaRPr lang="ru-RU" dirty="0"/>
                    </a:p>
                  </a:txBody>
                  <a:tcPr/>
                </a:tc>
                <a:tc>
                  <a:txBody>
                    <a:bodyPr/>
                    <a:lstStyle/>
                    <a:p>
                      <a:r>
                        <a:rPr kumimoji="0" lang="ru-RU" sz="1200" kern="1200" dirty="0" smtClean="0"/>
                        <a:t>Может очень коротко высказаться, произнести отдельные высказывания, в основном составленные из заученных единиц. Делает много пауз для поиска подходящего выражения, </a:t>
                      </a:r>
                      <a:r>
                        <a:rPr kumimoji="0" lang="ru-RU" sz="1200" kern="1200" dirty="0" err="1" smtClean="0"/>
                        <a:t>выговаривания</a:t>
                      </a:r>
                      <a:r>
                        <a:rPr kumimoji="0" lang="ru-RU" sz="1200" kern="1200" dirty="0" smtClean="0"/>
                        <a:t> менее знакомых слов, исправления ошибок.</a:t>
                      </a:r>
                      <a:endParaRPr lang="ru-RU" sz="12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200" kern="1200" dirty="0" smtClean="0"/>
                        <a:t>Ограниченно контролирует употребление заученных наизусть нескольких простых грамматических и синтаксических конструкций</a:t>
                      </a:r>
                      <a:endParaRPr lang="ru-RU" dirty="0" smtClean="0"/>
                    </a:p>
                    <a:p>
                      <a:endParaRPr lang="ru-RU" dirty="0"/>
                    </a:p>
                  </a:txBody>
                  <a:tcPr/>
                </a:tc>
                <a:tc>
                  <a:txBody>
                    <a:bodyPr/>
                    <a:lstStyle/>
                    <a:p>
                      <a:r>
                        <a:rPr kumimoji="0" lang="ru-RU" sz="1200" kern="1200" dirty="0" smtClean="0"/>
                        <a:t>Может соединять слова и группы слов с помощью таких простых союзов, выражающих линейную последовательность, как «и», «затем».</a:t>
                      </a:r>
                      <a:endParaRPr lang="ru-RU" sz="1200" dirty="0">
                        <a:latin typeface="Times New Roman" pitchFamily="18" charset="0"/>
                        <a:cs typeface="Times New Roman" pitchFamily="18" charset="0"/>
                      </a:endParaRPr>
                    </a:p>
                  </a:txBody>
                  <a:tcPr/>
                </a:tc>
              </a:tr>
              <a:tr h="370840">
                <a:tc>
                  <a:txBody>
                    <a:bodyPr/>
                    <a:lstStyle/>
                    <a:p>
                      <a:r>
                        <a:rPr lang="ru-RU" sz="1600" b="1" dirty="0" smtClean="0">
                          <a:latin typeface="Times New Roman" pitchFamily="18" charset="0"/>
                          <a:cs typeface="Times New Roman" pitchFamily="18" charset="0"/>
                        </a:rPr>
                        <a:t>А2</a:t>
                      </a:r>
                      <a:endParaRPr lang="ru-RU" sz="1600" b="1" dirty="0">
                        <a:latin typeface="Times New Roman" pitchFamily="18" charset="0"/>
                        <a:cs typeface="Times New Roman" pitchFamily="18" charset="0"/>
                      </a:endParaRPr>
                    </a:p>
                  </a:txBody>
                  <a:tcPr/>
                </a:tc>
                <a:tc>
                  <a:txBody>
                    <a:bodyPr/>
                    <a:lstStyle/>
                    <a:p>
                      <a:r>
                        <a:rPr kumimoji="0" lang="ru-RU" sz="1200" kern="1200" dirty="0" smtClean="0"/>
                        <a:t>Использует элементарные синтаксические структуры с заученными конструкциями, словосочетания и стандартные обороты для того, чтобы передать ограниченную информацию в простых каждо­дневных ситуациях.</a:t>
                      </a:r>
                      <a:endParaRPr lang="ru-RU" sz="1200" dirty="0">
                        <a:latin typeface="Times New Roman" pitchFamily="18" charset="0"/>
                        <a:cs typeface="Times New Roman" pitchFamily="18" charset="0"/>
                      </a:endParaRPr>
                    </a:p>
                  </a:txBody>
                  <a:tcPr/>
                </a:tc>
                <a:tc>
                  <a:txBody>
                    <a:bodyPr/>
                    <a:lstStyle/>
                    <a:p>
                      <a:r>
                        <a:rPr kumimoji="0" lang="ru-RU" sz="1200" kern="1200" dirty="0" smtClean="0"/>
                        <a:t>Может понятно выразить свою мысль очень короткими предложениями, хотя паузы, </a:t>
                      </a:r>
                      <a:r>
                        <a:rPr kumimoji="0" lang="ru-RU" sz="1200" kern="1200" dirty="0" err="1" smtClean="0"/>
                        <a:t>самоисправления</a:t>
                      </a:r>
                      <a:r>
                        <a:rPr kumimoji="0" lang="ru-RU" sz="1200" kern="1200" dirty="0" smtClean="0"/>
                        <a:t> и </a:t>
                      </a:r>
                      <a:r>
                        <a:rPr kumimoji="0" lang="ru-RU" sz="1200" kern="1200" dirty="0" err="1" smtClean="0"/>
                        <a:t>переформулирование</a:t>
                      </a:r>
                      <a:r>
                        <a:rPr kumimoji="0" lang="ru-RU" sz="1200" kern="1200" dirty="0" smtClean="0"/>
                        <a:t> предложения непосредственно бросаются в глаза.</a:t>
                      </a:r>
                      <a:endParaRPr lang="ru-RU" sz="1200" dirty="0">
                        <a:latin typeface="Times New Roman" pitchFamily="18" charset="0"/>
                        <a:cs typeface="Times New Roman" pitchFamily="18" charset="0"/>
                      </a:endParaRPr>
                    </a:p>
                  </a:txBody>
                  <a:tcPr/>
                </a:tc>
                <a:tc>
                  <a:txBody>
                    <a:bodyPr/>
                    <a:lstStyle/>
                    <a:p>
                      <a:r>
                        <a:rPr kumimoji="0" lang="ru-RU" sz="1200" kern="1200" dirty="0" smtClean="0"/>
                        <a:t>Правильно употребляет некоторые простые структуры, но по-прежнему систематически делает элементарные ошибки.</a:t>
                      </a:r>
                      <a:endParaRPr lang="ru-RU" sz="1200" dirty="0">
                        <a:latin typeface="Times New Roman" pitchFamily="18" charset="0"/>
                        <a:cs typeface="Times New Roman" pitchFamily="18" charset="0"/>
                      </a:endParaRPr>
                    </a:p>
                  </a:txBody>
                  <a:tcPr/>
                </a:tc>
                <a:tc>
                  <a:txBody>
                    <a:bodyPr/>
                    <a:lstStyle/>
                    <a:p>
                      <a:r>
                        <a:rPr kumimoji="0" lang="ru-RU" sz="1200" kern="1200" dirty="0" smtClean="0"/>
                        <a:t>Может соединять группы слов при помощи таких простых союзов как «и», «но», «потому что»</a:t>
                      </a:r>
                      <a:r>
                        <a:rPr kumimoji="0" lang="ru-RU" sz="1800" kern="1200" dirty="0" smtClean="0"/>
                        <a:t>.</a:t>
                      </a:r>
                      <a:endParaRPr lang="ru-RU" dirty="0"/>
                    </a:p>
                  </a:txBody>
                  <a:tcPr/>
                </a:tc>
              </a:tr>
              <a:tr h="370840">
                <a:tc>
                  <a:txBody>
                    <a:bodyPr/>
                    <a:lstStyle/>
                    <a:p>
                      <a:r>
                        <a:rPr lang="ru-RU" sz="1600" b="1" dirty="0" smtClean="0">
                          <a:latin typeface="Times New Roman" pitchFamily="18" charset="0"/>
                          <a:cs typeface="Times New Roman" pitchFamily="18" charset="0"/>
                        </a:rPr>
                        <a:t>В1</a:t>
                      </a:r>
                      <a:endParaRPr lang="ru-RU" sz="1600" b="1" dirty="0">
                        <a:latin typeface="Times New Roman" pitchFamily="18" charset="0"/>
                        <a:cs typeface="Times New Roman" pitchFamily="18" charset="0"/>
                      </a:endParaRPr>
                    </a:p>
                  </a:txBody>
                  <a:tcPr/>
                </a:tc>
                <a:tc>
                  <a:txBody>
                    <a:bodyPr/>
                    <a:lstStyle/>
                    <a:p>
                      <a:r>
                        <a:rPr kumimoji="0" lang="ru-RU" sz="1200" kern="1200" dirty="0" smtClean="0"/>
                        <a:t>словарный запас позволяет объясниться с некоторым количеством пауз и описа­тельных выражений по таким темам, как семья, хобби, увлечения, работа, путешествия и текущие события.</a:t>
                      </a:r>
                      <a:endParaRPr lang="ru-RU" sz="1200" dirty="0">
                        <a:latin typeface="Times New Roman" pitchFamily="18" charset="0"/>
                        <a:cs typeface="Times New Roman" pitchFamily="18" charset="0"/>
                      </a:endParaRPr>
                    </a:p>
                  </a:txBody>
                  <a:tcPr/>
                </a:tc>
                <a:tc>
                  <a:txBody>
                    <a:bodyPr/>
                    <a:lstStyle/>
                    <a:p>
                      <a:r>
                        <a:rPr kumimoji="0" lang="ru-RU" sz="1200" kern="1200" dirty="0" smtClean="0"/>
                        <a:t>Может высказаться понятно, несмотря на то, что паузы для поиска грамматических и лексических средств заметны, особенно в высказываниях значительной протяженности</a:t>
                      </a:r>
                      <a:r>
                        <a:rPr kumimoji="0" lang="ru-RU" sz="1800" kern="1200" dirty="0" smtClean="0"/>
                        <a:t>.</a:t>
                      </a:r>
                      <a:endParaRPr lang="ru-RU" dirty="0"/>
                    </a:p>
                  </a:txBody>
                  <a:tcPr/>
                </a:tc>
                <a:tc>
                  <a:txBody>
                    <a:bodyPr/>
                    <a:lstStyle/>
                    <a:p>
                      <a:r>
                        <a:rPr kumimoji="0" lang="ru-RU" sz="1200" kern="1200" dirty="0" smtClean="0"/>
                        <a:t>Достаточно аккуратно использует набор конструкций, ассоциируемых со знакомыми, регулярно происходящими ситуациями</a:t>
                      </a:r>
                      <a:r>
                        <a:rPr kumimoji="0" lang="ru-RU" sz="1800" kern="1200" dirty="0" smtClean="0"/>
                        <a:t>.</a:t>
                      </a:r>
                      <a:endParaRPr lang="ru-RU" dirty="0"/>
                    </a:p>
                  </a:txBody>
                  <a:tcPr/>
                </a:tc>
                <a:tc>
                  <a:txBody>
                    <a:bodyPr/>
                    <a:lstStyle/>
                    <a:p>
                      <a:r>
                        <a:rPr kumimoji="0" lang="ru-RU" sz="1200" kern="1200" dirty="0" smtClean="0"/>
                        <a:t>Может связать несколько достаточно коротких простых предложений в линейный текст, состоящий из нескольких пунктов.</a:t>
                      </a:r>
                      <a:endParaRPr lang="ru-RU" sz="12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71480"/>
            <a:ext cx="8229600" cy="1423990"/>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ru-RU" sz="3200" dirty="0" smtClean="0">
                <a:solidFill>
                  <a:schemeClr val="accent6">
                    <a:lumMod val="50000"/>
                  </a:schemeClr>
                </a:solidFill>
                <a:latin typeface="Times New Roman" pitchFamily="18" charset="0"/>
                <a:cs typeface="Times New Roman" pitchFamily="18" charset="0"/>
              </a:rPr>
              <a:t/>
            </a:r>
            <a:br>
              <a:rPr lang="ru-RU" sz="3200" dirty="0" smtClean="0">
                <a:solidFill>
                  <a:schemeClr val="accent6">
                    <a:lumMod val="50000"/>
                  </a:schemeClr>
                </a:solidFill>
                <a:latin typeface="Times New Roman" pitchFamily="18" charset="0"/>
                <a:cs typeface="Times New Roman" pitchFamily="18" charset="0"/>
              </a:rPr>
            </a:br>
            <a:r>
              <a:rPr lang="ru-RU" sz="3200" b="1" dirty="0" smtClean="0">
                <a:solidFill>
                  <a:schemeClr val="accent6">
                    <a:lumMod val="50000"/>
                  </a:schemeClr>
                </a:solidFill>
                <a:latin typeface="Times New Roman" pitchFamily="18" charset="0"/>
                <a:cs typeface="Times New Roman" pitchFamily="18" charset="0"/>
              </a:rPr>
              <a:t>Критерии оценивания выполнения заданий устной части (максимум 15 баллов </a:t>
            </a:r>
            <a:br>
              <a:rPr lang="ru-RU" sz="3200" b="1" dirty="0" smtClean="0">
                <a:solidFill>
                  <a:schemeClr val="accent6">
                    <a:lumMod val="50000"/>
                  </a:schemeClr>
                </a:solidFill>
                <a:latin typeface="Times New Roman" pitchFamily="18" charset="0"/>
                <a:cs typeface="Times New Roman" pitchFamily="18" charset="0"/>
              </a:rPr>
            </a:br>
            <a:r>
              <a:rPr lang="ru-RU" sz="3200" b="1" dirty="0" smtClean="0">
                <a:solidFill>
                  <a:schemeClr val="accent6">
                    <a:lumMod val="50000"/>
                  </a:schemeClr>
                </a:solidFill>
                <a:latin typeface="Times New Roman" pitchFamily="18" charset="0"/>
                <a:cs typeface="Times New Roman" pitchFamily="18" charset="0"/>
              </a:rPr>
              <a:t>за весь раздел)  </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
        <p:nvSpPr>
          <p:cNvPr id="3" name="Содержимое 2"/>
          <p:cNvSpPr>
            <a:spLocks noGrp="1"/>
          </p:cNvSpPr>
          <p:nvPr>
            <p:ph idx="1"/>
          </p:nvPr>
        </p:nvSpPr>
        <p:spPr>
          <a:xfrm>
            <a:off x="285720" y="1928802"/>
            <a:ext cx="8572560" cy="785818"/>
          </a:xfrm>
        </p:spPr>
        <p:txBody>
          <a:bodyPr>
            <a:normAutofit fontScale="62500" lnSpcReduction="20000"/>
          </a:bodyPr>
          <a:lstStyle/>
          <a:p>
            <a:pPr>
              <a:lnSpc>
                <a:spcPct val="120000"/>
              </a:lnSpc>
              <a:buNone/>
            </a:pPr>
            <a:r>
              <a:rPr lang="ru-RU" dirty="0" smtClean="0"/>
              <a:t> </a:t>
            </a:r>
            <a:r>
              <a:rPr lang="ru-RU" sz="3800" dirty="0" smtClean="0">
                <a:solidFill>
                  <a:schemeClr val="accent6">
                    <a:lumMod val="50000"/>
                  </a:schemeClr>
                </a:solidFill>
                <a:latin typeface="Times New Roman" pitchFamily="18" charset="0"/>
                <a:cs typeface="Times New Roman" pitchFamily="18" charset="0"/>
              </a:rPr>
              <a:t>Задание 1 (чтение текста вслух) </a:t>
            </a:r>
            <a:r>
              <a:rPr lang="ru-RU" dirty="0" smtClean="0">
                <a:solidFill>
                  <a:schemeClr val="accent6">
                    <a:lumMod val="50000"/>
                  </a:schemeClr>
                </a:solidFill>
                <a:latin typeface="Times New Roman" pitchFamily="18" charset="0"/>
                <a:cs typeface="Times New Roman" pitchFamily="18" charset="0"/>
              </a:rPr>
              <a:t>– </a:t>
            </a:r>
            <a:r>
              <a:rPr lang="ru-RU" b="1" dirty="0" smtClean="0">
                <a:solidFill>
                  <a:schemeClr val="accent6">
                    <a:lumMod val="50000"/>
                  </a:schemeClr>
                </a:solidFill>
                <a:latin typeface="Times New Roman" pitchFamily="18" charset="0"/>
                <a:cs typeface="Times New Roman" pitchFamily="18" charset="0"/>
              </a:rPr>
              <a:t>максимум 2 </a:t>
            </a:r>
            <a:r>
              <a:rPr lang="ru-RU" b="1" dirty="0" err="1" smtClean="0">
                <a:solidFill>
                  <a:schemeClr val="accent6">
                    <a:lumMod val="50000"/>
                  </a:schemeClr>
                </a:solidFill>
                <a:latin typeface="Times New Roman" pitchFamily="18" charset="0"/>
                <a:cs typeface="Times New Roman" pitchFamily="18" charset="0"/>
              </a:rPr>
              <a:t>баллa</a:t>
            </a:r>
            <a:r>
              <a:rPr lang="ru-RU" b="1" dirty="0" smtClean="0">
                <a:solidFill>
                  <a:schemeClr val="accent6">
                    <a:lumMod val="50000"/>
                  </a:schemeClr>
                </a:solidFill>
                <a:latin typeface="Times New Roman" pitchFamily="18" charset="0"/>
                <a:cs typeface="Times New Roman" pitchFamily="18" charset="0"/>
              </a:rPr>
              <a:t> </a:t>
            </a:r>
          </a:p>
          <a:p>
            <a:pPr>
              <a:lnSpc>
                <a:spcPct val="120000"/>
              </a:lnSpc>
              <a:buNone/>
            </a:pPr>
            <a:r>
              <a:rPr lang="ru-RU" b="1" dirty="0" smtClean="0">
                <a:solidFill>
                  <a:schemeClr val="accent6">
                    <a:lumMod val="50000"/>
                  </a:schemeClr>
                </a:solidFill>
                <a:latin typeface="Times New Roman" pitchFamily="18" charset="0"/>
                <a:cs typeface="Times New Roman" pitchFamily="18" charset="0"/>
              </a:rPr>
              <a:t>Фонетическая сторона речи  </a:t>
            </a:r>
          </a:p>
        </p:txBody>
      </p:sp>
      <p:sp>
        <p:nvSpPr>
          <p:cNvPr id="4" name="Прямоугольник 3"/>
          <p:cNvSpPr/>
          <p:nvPr/>
        </p:nvSpPr>
        <p:spPr>
          <a:xfrm>
            <a:off x="357158" y="3857628"/>
            <a:ext cx="8215370" cy="1392945"/>
          </a:xfrm>
          <a:prstGeom prst="rect">
            <a:avLst/>
          </a:prstGeom>
        </p:spPr>
        <p:txBody>
          <a:bodyPr wrap="square">
            <a:spAutoFit/>
          </a:bodyPr>
          <a:lstStyle/>
          <a:p>
            <a:pPr>
              <a:lnSpc>
                <a:spcPct val="120000"/>
              </a:lnSpc>
              <a:buNone/>
            </a:pPr>
            <a:r>
              <a:rPr lang="ru-RU" b="1" dirty="0" smtClean="0">
                <a:solidFill>
                  <a:schemeClr val="accent6">
                    <a:lumMod val="50000"/>
                  </a:schemeClr>
                </a:solidFill>
                <a:latin typeface="Times New Roman" pitchFamily="18" charset="0"/>
                <a:cs typeface="Times New Roman" pitchFamily="18" charset="0"/>
              </a:rPr>
              <a:t>1</a:t>
            </a:r>
            <a:r>
              <a:rPr lang="ru-RU" dirty="0" smtClean="0">
                <a:solidFill>
                  <a:schemeClr val="accent6">
                    <a:lumMod val="50000"/>
                  </a:schemeClr>
                </a:solidFill>
                <a:latin typeface="Times New Roman" pitchFamily="18" charset="0"/>
                <a:cs typeface="Times New Roman" pitchFamily="18" charset="0"/>
              </a:rPr>
              <a:t> </a:t>
            </a:r>
            <a:r>
              <a:rPr lang="ru-RU" b="1" dirty="0" smtClean="0">
                <a:solidFill>
                  <a:schemeClr val="accent6">
                    <a:lumMod val="50000"/>
                  </a:schemeClr>
                </a:solidFill>
                <a:latin typeface="Times New Roman" pitchFamily="18" charset="0"/>
                <a:cs typeface="Times New Roman" pitchFamily="18" charset="0"/>
              </a:rPr>
              <a:t>балл</a:t>
            </a:r>
            <a:r>
              <a:rPr lang="ru-RU" dirty="0" smtClean="0">
                <a:solidFill>
                  <a:schemeClr val="accent6">
                    <a:lumMod val="50000"/>
                  </a:schemeClr>
                </a:solidFill>
                <a:latin typeface="Times New Roman" pitchFamily="18" charset="0"/>
                <a:cs typeface="Times New Roman" pitchFamily="18" charset="0"/>
              </a:rPr>
              <a:t> -  Речь воспринимается достаточно легко, однако присутствуют необоснованные паузы; фразовое ударение и интонационные контуры практически без нарушений нормы; допускается </a:t>
            </a:r>
            <a:r>
              <a:rPr lang="ru-RU" b="1" dirty="0" smtClean="0">
                <a:solidFill>
                  <a:schemeClr val="accent6">
                    <a:lumMod val="50000"/>
                  </a:schemeClr>
                </a:solidFill>
                <a:latin typeface="Times New Roman" pitchFamily="18" charset="0"/>
                <a:cs typeface="Times New Roman" pitchFamily="18" charset="0"/>
              </a:rPr>
              <a:t>не более семи </a:t>
            </a:r>
            <a:r>
              <a:rPr lang="ru-RU" dirty="0" smtClean="0">
                <a:solidFill>
                  <a:schemeClr val="accent6">
                    <a:lumMod val="50000"/>
                  </a:schemeClr>
                </a:solidFill>
                <a:latin typeface="Times New Roman" pitchFamily="18" charset="0"/>
                <a:cs typeface="Times New Roman" pitchFamily="18" charset="0"/>
              </a:rPr>
              <a:t>фонетических ошибок, в том  числе три ошибки, искажающие смысл </a:t>
            </a:r>
          </a:p>
        </p:txBody>
      </p:sp>
      <p:sp>
        <p:nvSpPr>
          <p:cNvPr id="5" name="Прямоугольник 4"/>
          <p:cNvSpPr/>
          <p:nvPr/>
        </p:nvSpPr>
        <p:spPr>
          <a:xfrm>
            <a:off x="357158" y="5214950"/>
            <a:ext cx="8286808" cy="1421928"/>
          </a:xfrm>
          <a:prstGeom prst="rect">
            <a:avLst/>
          </a:prstGeom>
        </p:spPr>
        <p:txBody>
          <a:bodyPr wrap="square">
            <a:spAutoFit/>
          </a:bodyPr>
          <a:lstStyle/>
          <a:p>
            <a:pPr>
              <a:lnSpc>
                <a:spcPct val="120000"/>
              </a:lnSpc>
              <a:buNone/>
            </a:pPr>
            <a:r>
              <a:rPr lang="ru-RU" b="1" dirty="0" smtClean="0">
                <a:solidFill>
                  <a:schemeClr val="accent6">
                    <a:lumMod val="50000"/>
                  </a:schemeClr>
                </a:solidFill>
                <a:latin typeface="Times New Roman" pitchFamily="18" charset="0"/>
                <a:cs typeface="Times New Roman" pitchFamily="18" charset="0"/>
              </a:rPr>
              <a:t>0</a:t>
            </a:r>
            <a:r>
              <a:rPr lang="ru-RU" dirty="0" smtClean="0">
                <a:solidFill>
                  <a:schemeClr val="accent6">
                    <a:lumMod val="50000"/>
                  </a:schemeClr>
                </a:solidFill>
                <a:latin typeface="Times New Roman" pitchFamily="18" charset="0"/>
                <a:cs typeface="Times New Roman" pitchFamily="18" charset="0"/>
              </a:rPr>
              <a:t> </a:t>
            </a:r>
            <a:r>
              <a:rPr lang="ru-RU" b="1" dirty="0" smtClean="0">
                <a:solidFill>
                  <a:schemeClr val="accent6">
                    <a:lumMod val="50000"/>
                  </a:schemeClr>
                </a:solidFill>
                <a:latin typeface="Times New Roman" pitchFamily="18" charset="0"/>
                <a:cs typeface="Times New Roman" pitchFamily="18" charset="0"/>
              </a:rPr>
              <a:t>баллов</a:t>
            </a:r>
            <a:r>
              <a:rPr lang="ru-RU" dirty="0" smtClean="0">
                <a:solidFill>
                  <a:schemeClr val="accent6">
                    <a:lumMod val="50000"/>
                  </a:schemeClr>
                </a:solidFill>
                <a:latin typeface="Times New Roman" pitchFamily="18" charset="0"/>
                <a:cs typeface="Times New Roman" pitchFamily="18" charset="0"/>
              </a:rPr>
              <a:t> -  Речь воспринимается с трудом из-за значительного количества неестественных пауз, запинок, неверной расстановки ударений и ошибок в произношении слов,  ИЛИ допущено  </a:t>
            </a:r>
            <a:r>
              <a:rPr lang="ru-RU" b="1" dirty="0" smtClean="0">
                <a:solidFill>
                  <a:schemeClr val="accent6">
                    <a:lumMod val="50000"/>
                  </a:schemeClr>
                </a:solidFill>
                <a:latin typeface="Times New Roman" pitchFamily="18" charset="0"/>
                <a:cs typeface="Times New Roman" pitchFamily="18" charset="0"/>
              </a:rPr>
              <a:t>более семи </a:t>
            </a:r>
            <a:r>
              <a:rPr lang="ru-RU" dirty="0" smtClean="0">
                <a:solidFill>
                  <a:schemeClr val="accent6">
                    <a:lumMod val="50000"/>
                  </a:schemeClr>
                </a:solidFill>
                <a:latin typeface="Times New Roman" pitchFamily="18" charset="0"/>
                <a:cs typeface="Times New Roman" pitchFamily="18" charset="0"/>
              </a:rPr>
              <a:t>фонетических ошибок,  ИЛИ сделано четыре и более фонетические ошибки, искажающие смысл </a:t>
            </a:r>
            <a:endParaRPr lang="ru-RU" dirty="0">
              <a:solidFill>
                <a:schemeClr val="accent6">
                  <a:lumMod val="50000"/>
                </a:schemeClr>
              </a:solidFill>
              <a:latin typeface="Times New Roman" pitchFamily="18" charset="0"/>
              <a:cs typeface="Times New Roman" pitchFamily="18" charset="0"/>
            </a:endParaRPr>
          </a:p>
        </p:txBody>
      </p:sp>
      <p:sp>
        <p:nvSpPr>
          <p:cNvPr id="6" name="Прямоугольник 5"/>
          <p:cNvSpPr/>
          <p:nvPr/>
        </p:nvSpPr>
        <p:spPr>
          <a:xfrm>
            <a:off x="357158" y="2643182"/>
            <a:ext cx="8358246" cy="1421928"/>
          </a:xfrm>
          <a:prstGeom prst="rect">
            <a:avLst/>
          </a:prstGeom>
        </p:spPr>
        <p:txBody>
          <a:bodyPr wrap="square">
            <a:spAutoFit/>
          </a:bodyPr>
          <a:lstStyle/>
          <a:p>
            <a:pPr>
              <a:lnSpc>
                <a:spcPct val="120000"/>
              </a:lnSpc>
              <a:buNone/>
            </a:pPr>
            <a:r>
              <a:rPr lang="ru-RU" b="1" dirty="0" smtClean="0">
                <a:solidFill>
                  <a:schemeClr val="accent6">
                    <a:lumMod val="50000"/>
                  </a:schemeClr>
                </a:solidFill>
                <a:latin typeface="Times New Roman" pitchFamily="18" charset="0"/>
                <a:cs typeface="Times New Roman" pitchFamily="18" charset="0"/>
              </a:rPr>
              <a:t>2 балла </a:t>
            </a:r>
            <a:r>
              <a:rPr lang="ru-RU" dirty="0" smtClean="0">
                <a:solidFill>
                  <a:schemeClr val="accent6">
                    <a:lumMod val="50000"/>
                  </a:schemeClr>
                </a:solidFill>
                <a:latin typeface="Times New Roman" pitchFamily="18" charset="0"/>
                <a:cs typeface="Times New Roman" pitchFamily="18" charset="0"/>
              </a:rPr>
              <a:t>-  Речь воспринимается легко: необоснованные паузы отсутствуют; фразовое ударение и интонационные контуры, произношение слов практически без нарушений нормы; допускается не более пяти фонетических ошибок, в том числе одна-две ошибки, искажающие смысл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928670"/>
            <a:ext cx="8229600" cy="1066800"/>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ru-RU" b="1" dirty="0" smtClean="0">
                <a:solidFill>
                  <a:schemeClr val="accent6">
                    <a:lumMod val="50000"/>
                  </a:schemeClr>
                </a:solidFill>
                <a:latin typeface="Times New Roman" pitchFamily="18" charset="0"/>
                <a:cs typeface="Times New Roman" pitchFamily="18" charset="0"/>
              </a:rPr>
              <a:t>Критерии оценивания выполнения заданий устной части</a:t>
            </a:r>
            <a:endParaRPr lang="ru-RU" b="1" dirty="0">
              <a:solidFill>
                <a:schemeClr val="accent6">
                  <a:lumMod val="50000"/>
                </a:schemeClr>
              </a:solidFill>
            </a:endParaRPr>
          </a:p>
        </p:txBody>
      </p:sp>
      <p:sp>
        <p:nvSpPr>
          <p:cNvPr id="3" name="Содержимое 2"/>
          <p:cNvSpPr>
            <a:spLocks noGrp="1"/>
          </p:cNvSpPr>
          <p:nvPr>
            <p:ph idx="1"/>
          </p:nvPr>
        </p:nvSpPr>
        <p:spPr>
          <a:xfrm>
            <a:off x="500034" y="2143116"/>
            <a:ext cx="8229600" cy="1285884"/>
          </a:xfrm>
        </p:spPr>
        <p:txBody>
          <a:bodyPr>
            <a:normAutofit/>
          </a:bodyPr>
          <a:lstStyle/>
          <a:p>
            <a:pPr>
              <a:buNone/>
            </a:pPr>
            <a:r>
              <a:rPr lang="ru-RU" sz="2400" dirty="0" smtClean="0">
                <a:solidFill>
                  <a:schemeClr val="accent6">
                    <a:lumMod val="50000"/>
                  </a:schemeClr>
                </a:solidFill>
                <a:latin typeface="Times New Roman" pitchFamily="18" charset="0"/>
                <a:cs typeface="Times New Roman" pitchFamily="18" charset="0"/>
              </a:rPr>
              <a:t>Задание 2 (участие в условном диалоге-расспросе) – </a:t>
            </a:r>
            <a:r>
              <a:rPr lang="ru-RU" sz="2400" b="1" dirty="0" smtClean="0">
                <a:solidFill>
                  <a:schemeClr val="accent6">
                    <a:lumMod val="50000"/>
                  </a:schemeClr>
                </a:solidFill>
                <a:latin typeface="Times New Roman" pitchFamily="18" charset="0"/>
                <a:cs typeface="Times New Roman" pitchFamily="18" charset="0"/>
              </a:rPr>
              <a:t>максимум  6 баллов.</a:t>
            </a:r>
          </a:p>
          <a:p>
            <a:pPr>
              <a:buNone/>
            </a:pPr>
            <a:r>
              <a:rPr lang="ru-RU" sz="2400" dirty="0" smtClean="0">
                <a:solidFill>
                  <a:schemeClr val="accent6">
                    <a:lumMod val="50000"/>
                  </a:schemeClr>
                </a:solidFill>
                <a:latin typeface="Times New Roman" pitchFamily="18" charset="0"/>
                <a:cs typeface="Times New Roman" pitchFamily="18" charset="0"/>
              </a:rPr>
              <a:t> Оценивается отдельно каждый из шести ответов.  </a:t>
            </a:r>
          </a:p>
        </p:txBody>
      </p:sp>
      <p:sp>
        <p:nvSpPr>
          <p:cNvPr id="4" name="Прямоугольник 3"/>
          <p:cNvSpPr/>
          <p:nvPr/>
        </p:nvSpPr>
        <p:spPr>
          <a:xfrm>
            <a:off x="428596" y="3357562"/>
            <a:ext cx="8358246" cy="1200329"/>
          </a:xfrm>
          <a:prstGeom prst="rect">
            <a:avLst/>
          </a:prstGeom>
        </p:spPr>
        <p:txBody>
          <a:bodyPr wrap="square">
            <a:spAutoFit/>
          </a:bodyPr>
          <a:lstStyle/>
          <a:p>
            <a:pPr>
              <a:buNone/>
            </a:pPr>
            <a:r>
              <a:rPr lang="ru-RU" sz="2400" b="1" dirty="0" smtClean="0">
                <a:solidFill>
                  <a:schemeClr val="accent6">
                    <a:lumMod val="50000"/>
                  </a:schemeClr>
                </a:solidFill>
                <a:latin typeface="Times New Roman" pitchFamily="18" charset="0"/>
                <a:cs typeface="Times New Roman" pitchFamily="18" charset="0"/>
              </a:rPr>
              <a:t>1 балл</a:t>
            </a:r>
            <a:r>
              <a:rPr lang="ru-RU" sz="2400" dirty="0" smtClean="0">
                <a:solidFill>
                  <a:schemeClr val="accent6">
                    <a:lumMod val="50000"/>
                  </a:schemeClr>
                </a:solidFill>
                <a:latin typeface="Times New Roman" pitchFamily="18" charset="0"/>
                <a:cs typeface="Times New Roman" pitchFamily="18" charset="0"/>
              </a:rPr>
              <a:t>. Дан полный ответ  на поставленный вопрос; допущенные отдельные фонетические, лексические и грамматические погрешности не затрудняют понимания </a:t>
            </a:r>
          </a:p>
        </p:txBody>
      </p:sp>
      <p:sp>
        <p:nvSpPr>
          <p:cNvPr id="5" name="Прямоугольник 4"/>
          <p:cNvSpPr/>
          <p:nvPr/>
        </p:nvSpPr>
        <p:spPr>
          <a:xfrm>
            <a:off x="428596" y="4572008"/>
            <a:ext cx="8501122" cy="1938992"/>
          </a:xfrm>
          <a:prstGeom prst="rect">
            <a:avLst/>
          </a:prstGeom>
        </p:spPr>
        <p:txBody>
          <a:bodyPr wrap="square">
            <a:spAutoFit/>
          </a:bodyPr>
          <a:lstStyle/>
          <a:p>
            <a:pPr>
              <a:buNone/>
            </a:pPr>
            <a:r>
              <a:rPr lang="ru-RU" sz="2400" b="1" dirty="0" smtClean="0">
                <a:solidFill>
                  <a:schemeClr val="accent6">
                    <a:lumMod val="50000"/>
                  </a:schemeClr>
                </a:solidFill>
                <a:latin typeface="Times New Roman" pitchFamily="18" charset="0"/>
                <a:cs typeface="Times New Roman" pitchFamily="18" charset="0"/>
              </a:rPr>
              <a:t>0 баллов</a:t>
            </a:r>
            <a:r>
              <a:rPr lang="ru-RU" sz="2400" dirty="0" smtClean="0">
                <a:solidFill>
                  <a:schemeClr val="accent6">
                    <a:lumMod val="50000"/>
                  </a:schemeClr>
                </a:solidFill>
                <a:latin typeface="Times New Roman" pitchFamily="18" charset="0"/>
                <a:cs typeface="Times New Roman" pitchFamily="18" charset="0"/>
              </a:rPr>
              <a:t>. Ответ на вопрос  не дан, ИЛИ ответ не соответствует заданному вопросу,  ИЛИ ответ дан в виде слова или словосочетания, И/ИЛИ допущены фонетические и лексические и грамматические ошибки, препятствующие  пониманию </a:t>
            </a:r>
            <a:endParaRPr lang="ru-RU" sz="24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Autofit/>
          </a:bodyPr>
          <a:lstStyle/>
          <a:p>
            <a:pPr algn="ctr"/>
            <a:r>
              <a:rPr lang="ru-RU" b="1" dirty="0" smtClean="0">
                <a:solidFill>
                  <a:schemeClr val="accent6">
                    <a:lumMod val="50000"/>
                  </a:schemeClr>
                </a:solidFill>
                <a:latin typeface="Times New Roman" pitchFamily="18" charset="0"/>
                <a:cs typeface="Times New Roman" pitchFamily="18" charset="0"/>
              </a:rPr>
              <a:t>Критерии оценивания выполнения заданий устной части</a:t>
            </a:r>
            <a:endParaRPr lang="ru-RU" b="1" dirty="0">
              <a:solidFill>
                <a:schemeClr val="accent6">
                  <a:lumMod val="50000"/>
                </a:schemeClr>
              </a:solidFill>
            </a:endParaRPr>
          </a:p>
        </p:txBody>
      </p:sp>
      <p:sp>
        <p:nvSpPr>
          <p:cNvPr id="3" name="Содержимое 2"/>
          <p:cNvSpPr>
            <a:spLocks noGrp="1"/>
          </p:cNvSpPr>
          <p:nvPr>
            <p:ph idx="1"/>
          </p:nvPr>
        </p:nvSpPr>
        <p:spPr>
          <a:xfrm>
            <a:off x="457200" y="2249424"/>
            <a:ext cx="8229600" cy="2179708"/>
          </a:xfrm>
        </p:spPr>
        <p:txBody>
          <a:bodyPr>
            <a:normAutofit/>
          </a:bodyPr>
          <a:lstStyle/>
          <a:p>
            <a:pPr>
              <a:buNone/>
            </a:pPr>
            <a:r>
              <a:rPr lang="ru-RU" sz="2400" dirty="0" smtClean="0">
                <a:solidFill>
                  <a:schemeClr val="accent6">
                    <a:lumMod val="50000"/>
                  </a:schemeClr>
                </a:solidFill>
                <a:latin typeface="Times New Roman" pitchFamily="18" charset="0"/>
                <a:cs typeface="Times New Roman" pitchFamily="18" charset="0"/>
              </a:rPr>
              <a:t>Задание 3 (тематическое монологическое высказывание) максимум </a:t>
            </a:r>
            <a:r>
              <a:rPr lang="ru-RU" sz="2400" b="1" dirty="0" smtClean="0">
                <a:solidFill>
                  <a:schemeClr val="accent6">
                    <a:lumMod val="50000"/>
                  </a:schemeClr>
                </a:solidFill>
                <a:latin typeface="Times New Roman" pitchFamily="18" charset="0"/>
                <a:cs typeface="Times New Roman" pitchFamily="18" charset="0"/>
              </a:rPr>
              <a:t>7 баллов</a:t>
            </a:r>
            <a:r>
              <a:rPr lang="ru-RU" sz="2400" dirty="0" smtClean="0">
                <a:solidFill>
                  <a:schemeClr val="accent6">
                    <a:lumMod val="50000"/>
                  </a:schemeClr>
                </a:solidFill>
                <a:latin typeface="Times New Roman" pitchFamily="18" charset="0"/>
                <a:cs typeface="Times New Roman" pitchFamily="18" charset="0"/>
              </a:rPr>
              <a:t>. </a:t>
            </a:r>
          </a:p>
          <a:p>
            <a:pPr>
              <a:buNone/>
            </a:pPr>
            <a:r>
              <a:rPr lang="ru-RU" sz="2400" dirty="0" smtClean="0">
                <a:solidFill>
                  <a:schemeClr val="accent6">
                    <a:lumMod val="50000"/>
                  </a:schemeClr>
                </a:solidFill>
                <a:latin typeface="Times New Roman" pitchFamily="18" charset="0"/>
                <a:cs typeface="Times New Roman" pitchFamily="18" charset="0"/>
              </a:rPr>
              <a:t> Решение коммуникативной задачи (К5) – </a:t>
            </a:r>
            <a:r>
              <a:rPr lang="ru-RU" sz="2400" b="1" dirty="0" smtClean="0">
                <a:solidFill>
                  <a:schemeClr val="accent6">
                    <a:lumMod val="50000"/>
                  </a:schemeClr>
                </a:solidFill>
                <a:latin typeface="Times New Roman" pitchFamily="18" charset="0"/>
                <a:cs typeface="Times New Roman" pitchFamily="18" charset="0"/>
              </a:rPr>
              <a:t>3 балла</a:t>
            </a:r>
          </a:p>
          <a:p>
            <a:pPr>
              <a:buNone/>
            </a:pPr>
            <a:r>
              <a:rPr lang="ru-RU" sz="2400" dirty="0" smtClean="0">
                <a:solidFill>
                  <a:schemeClr val="accent6">
                    <a:lumMod val="50000"/>
                  </a:schemeClr>
                </a:solidFill>
                <a:latin typeface="Times New Roman" pitchFamily="18" charset="0"/>
                <a:cs typeface="Times New Roman" pitchFamily="18" charset="0"/>
              </a:rPr>
              <a:t> Организация высказывания (К6)  - </a:t>
            </a:r>
            <a:r>
              <a:rPr lang="ru-RU" sz="2400" b="1" dirty="0" smtClean="0">
                <a:solidFill>
                  <a:schemeClr val="accent6">
                    <a:lumMod val="50000"/>
                  </a:schemeClr>
                </a:solidFill>
                <a:latin typeface="Times New Roman" pitchFamily="18" charset="0"/>
                <a:cs typeface="Times New Roman" pitchFamily="18" charset="0"/>
              </a:rPr>
              <a:t>2 балла</a:t>
            </a:r>
          </a:p>
          <a:p>
            <a:pPr>
              <a:buNone/>
            </a:pPr>
            <a:r>
              <a:rPr lang="ru-RU" sz="2400" dirty="0" smtClean="0">
                <a:solidFill>
                  <a:schemeClr val="accent6">
                    <a:lumMod val="50000"/>
                  </a:schemeClr>
                </a:solidFill>
                <a:latin typeface="Times New Roman" pitchFamily="18" charset="0"/>
                <a:cs typeface="Times New Roman" pitchFamily="18" charset="0"/>
              </a:rPr>
              <a:t> Языковое оформление высказывания (К7) – </a:t>
            </a:r>
            <a:r>
              <a:rPr lang="ru-RU" sz="2400" b="1" dirty="0" smtClean="0">
                <a:solidFill>
                  <a:schemeClr val="accent6">
                    <a:lumMod val="50000"/>
                  </a:schemeClr>
                </a:solidFill>
                <a:latin typeface="Times New Roman" pitchFamily="18" charset="0"/>
                <a:cs typeface="Times New Roman" pitchFamily="18" charset="0"/>
              </a:rPr>
              <a:t>2 балла</a:t>
            </a:r>
          </a:p>
        </p:txBody>
      </p:sp>
      <p:sp>
        <p:nvSpPr>
          <p:cNvPr id="4" name="Прямоугольник 3"/>
          <p:cNvSpPr/>
          <p:nvPr/>
        </p:nvSpPr>
        <p:spPr>
          <a:xfrm>
            <a:off x="571472" y="5072074"/>
            <a:ext cx="7929618" cy="830997"/>
          </a:xfrm>
          <a:prstGeom prst="rect">
            <a:avLst/>
          </a:prstGeom>
        </p:spPr>
        <p:txBody>
          <a:bodyPr wrap="square">
            <a:spAutoFit/>
          </a:bodyPr>
          <a:lstStyle/>
          <a:p>
            <a:pPr algn="ctr">
              <a:buNone/>
            </a:pPr>
            <a:r>
              <a:rPr lang="ru-RU" sz="2400" dirty="0" smtClean="0">
                <a:solidFill>
                  <a:schemeClr val="accent6">
                    <a:lumMod val="50000"/>
                  </a:schemeClr>
                </a:solidFill>
                <a:latin typeface="Times New Roman" pitchFamily="18" charset="0"/>
                <a:cs typeface="Times New Roman" pitchFamily="18" charset="0"/>
              </a:rPr>
              <a:t>Решение коммуникативной задачи» - </a:t>
            </a:r>
            <a:r>
              <a:rPr lang="ru-RU" sz="2400" b="1" dirty="0" smtClean="0">
                <a:solidFill>
                  <a:schemeClr val="accent6">
                    <a:lumMod val="50000"/>
                  </a:schemeClr>
                </a:solidFill>
                <a:latin typeface="Times New Roman" pitchFamily="18" charset="0"/>
                <a:cs typeface="Times New Roman" pitchFamily="18" charset="0"/>
              </a:rPr>
              <a:t>0 баллов </a:t>
            </a:r>
            <a:r>
              <a:rPr lang="ru-RU" sz="2400" dirty="0" smtClean="0">
                <a:solidFill>
                  <a:schemeClr val="accent6">
                    <a:lumMod val="50000"/>
                  </a:schemeClr>
                </a:solidFill>
                <a:latin typeface="Times New Roman" pitchFamily="18" charset="0"/>
                <a:cs typeface="Times New Roman" pitchFamily="18" charset="0"/>
              </a:rPr>
              <a:t>- всё задание оценивается в </a:t>
            </a:r>
            <a:r>
              <a:rPr lang="ru-RU" sz="2400" b="1" dirty="0" smtClean="0">
                <a:solidFill>
                  <a:schemeClr val="accent6">
                    <a:lumMod val="50000"/>
                  </a:schemeClr>
                </a:solidFill>
                <a:latin typeface="Times New Roman" pitchFamily="18" charset="0"/>
                <a:cs typeface="Times New Roman" pitchFamily="18" charset="0"/>
              </a:rPr>
              <a:t>0 баллов</a:t>
            </a:r>
            <a:r>
              <a:rPr lang="ru-RU" sz="2400" dirty="0" smtClean="0"/>
              <a:t>.</a:t>
            </a:r>
            <a:endParaRPr lang="ru-RU" sz="2400" b="1"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85794"/>
            <a:ext cx="8229600" cy="714380"/>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ru-RU" b="1" dirty="0" smtClean="0">
                <a:solidFill>
                  <a:schemeClr val="accent6">
                    <a:lumMod val="50000"/>
                  </a:schemeClr>
                </a:solidFill>
                <a:latin typeface="Times New Roman" pitchFamily="18" charset="0"/>
                <a:cs typeface="Times New Roman" pitchFamily="18" charset="0"/>
              </a:rPr>
              <a:t>Проверка работ экспертами</a:t>
            </a:r>
            <a:endParaRPr lang="ru-RU" b="1" dirty="0">
              <a:solidFill>
                <a:schemeClr val="accent6">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142844" y="1500174"/>
            <a:ext cx="8586790" cy="1500198"/>
          </a:xfrm>
        </p:spPr>
        <p:txBody>
          <a:bodyPr>
            <a:noAutofit/>
          </a:bodyPr>
          <a:lstStyle/>
          <a:p>
            <a:pPr>
              <a:buNone/>
            </a:pPr>
            <a:endParaRPr lang="ru-RU" sz="1800" dirty="0" smtClean="0">
              <a:solidFill>
                <a:schemeClr val="accent6">
                  <a:lumMod val="50000"/>
                </a:schemeClr>
              </a:solidFill>
              <a:latin typeface="Times New Roman" pitchFamily="18" charset="0"/>
              <a:cs typeface="Times New Roman" pitchFamily="18" charset="0"/>
            </a:endParaRPr>
          </a:p>
          <a:p>
            <a:pPr>
              <a:buNone/>
            </a:pPr>
            <a:r>
              <a:rPr lang="ru-RU" sz="1800" dirty="0" smtClean="0">
                <a:solidFill>
                  <a:schemeClr val="accent6">
                    <a:lumMod val="50000"/>
                  </a:schemeClr>
                </a:solidFill>
                <a:latin typeface="Times New Roman" pitchFamily="18" charset="0"/>
                <a:cs typeface="Times New Roman" pitchFamily="18" charset="0"/>
              </a:rPr>
              <a:t>	В соответствии с Порядком проведения государственной итоговой аттестации по образовательным программам основного общего образования (приказ </a:t>
            </a:r>
            <a:r>
              <a:rPr lang="ru-RU" sz="1800" dirty="0" err="1" smtClean="0">
                <a:solidFill>
                  <a:schemeClr val="accent6">
                    <a:lumMod val="50000"/>
                  </a:schemeClr>
                </a:solidFill>
                <a:latin typeface="Times New Roman" pitchFamily="18" charset="0"/>
                <a:cs typeface="Times New Roman" pitchFamily="18" charset="0"/>
              </a:rPr>
              <a:t>Минобрнауки</a:t>
            </a:r>
            <a:r>
              <a:rPr lang="ru-RU" sz="1800" dirty="0" smtClean="0">
                <a:solidFill>
                  <a:schemeClr val="accent6">
                    <a:lumMod val="50000"/>
                  </a:schemeClr>
                </a:solidFill>
                <a:latin typeface="Times New Roman" pitchFamily="18" charset="0"/>
                <a:cs typeface="Times New Roman" pitchFamily="18" charset="0"/>
              </a:rPr>
              <a:t> России от 25.12.2013 № 1394 зарегистрирован Минюстом России 03.02.2014 № 31206)</a:t>
            </a:r>
          </a:p>
          <a:p>
            <a:endParaRPr lang="ru-RU" sz="1800" dirty="0" smtClean="0">
              <a:solidFill>
                <a:schemeClr val="accent6">
                  <a:lumMod val="50000"/>
                </a:schemeClr>
              </a:solidFill>
              <a:latin typeface="Times New Roman" pitchFamily="18" charset="0"/>
              <a:cs typeface="Times New Roman" pitchFamily="18" charset="0"/>
            </a:endParaRPr>
          </a:p>
        </p:txBody>
      </p:sp>
      <p:sp>
        <p:nvSpPr>
          <p:cNvPr id="4" name="Прямоугольник 3"/>
          <p:cNvSpPr/>
          <p:nvPr/>
        </p:nvSpPr>
        <p:spPr>
          <a:xfrm>
            <a:off x="428596" y="3071810"/>
            <a:ext cx="8143932" cy="1200329"/>
          </a:xfrm>
          <a:prstGeom prst="rect">
            <a:avLst/>
          </a:prstGeom>
        </p:spPr>
        <p:txBody>
          <a:bodyPr wrap="square">
            <a:spAutoFit/>
          </a:bodyPr>
          <a:lstStyle/>
          <a:p>
            <a:pPr>
              <a:buNone/>
            </a:pPr>
            <a:r>
              <a:rPr lang="ru-RU" dirty="0" smtClean="0">
                <a:solidFill>
                  <a:schemeClr val="accent6">
                    <a:lumMod val="50000"/>
                  </a:schemeClr>
                </a:solidFill>
                <a:latin typeface="Times New Roman" pitchFamily="18" charset="0"/>
                <a:cs typeface="Times New Roman" pitchFamily="18" charset="0"/>
              </a:rPr>
              <a:t>«48. Экзаменационные работы проверяются </a:t>
            </a:r>
            <a:r>
              <a:rPr lang="ru-RU" b="1" dirty="0" smtClean="0">
                <a:solidFill>
                  <a:schemeClr val="accent6">
                    <a:lumMod val="50000"/>
                  </a:schemeClr>
                </a:solidFill>
                <a:latin typeface="Times New Roman" pitchFamily="18" charset="0"/>
                <a:cs typeface="Times New Roman" pitchFamily="18" charset="0"/>
              </a:rPr>
              <a:t>двумя экспертами</a:t>
            </a:r>
            <a:r>
              <a:rPr lang="ru-RU" dirty="0" smtClean="0">
                <a:solidFill>
                  <a:schemeClr val="accent6">
                    <a:lumMod val="50000"/>
                  </a:schemeClr>
                </a:solidFill>
                <a:latin typeface="Times New Roman" pitchFamily="18" charset="0"/>
                <a:cs typeface="Times New Roman" pitchFamily="18" charset="0"/>
              </a:rPr>
              <a:t>. По результатам проверки эксперты независимо друг от друга выставляют баллы за каждый ответ на задания экзаменационной работы… В случае существенного расхождения в баллах, выставленных двумя экспертами, назначается </a:t>
            </a:r>
            <a:r>
              <a:rPr lang="ru-RU" b="1" dirty="0" smtClean="0">
                <a:solidFill>
                  <a:schemeClr val="accent6">
                    <a:lumMod val="50000"/>
                  </a:schemeClr>
                </a:solidFill>
                <a:latin typeface="Times New Roman" pitchFamily="18" charset="0"/>
                <a:cs typeface="Times New Roman" pitchFamily="18" charset="0"/>
              </a:rPr>
              <a:t>третья проверка</a:t>
            </a:r>
            <a:r>
              <a:rPr lang="ru-RU" dirty="0" smtClean="0">
                <a:solidFill>
                  <a:schemeClr val="accent6">
                    <a:lumMod val="50000"/>
                  </a:schemeClr>
                </a:solidFill>
                <a:latin typeface="Times New Roman" pitchFamily="18" charset="0"/>
                <a:cs typeface="Times New Roman" pitchFamily="18" charset="0"/>
              </a:rPr>
              <a:t>. </a:t>
            </a:r>
          </a:p>
        </p:txBody>
      </p:sp>
      <p:sp>
        <p:nvSpPr>
          <p:cNvPr id="5" name="Прямоугольник 4"/>
          <p:cNvSpPr/>
          <p:nvPr/>
        </p:nvSpPr>
        <p:spPr>
          <a:xfrm>
            <a:off x="428596" y="4357694"/>
            <a:ext cx="8143932" cy="646331"/>
          </a:xfrm>
          <a:prstGeom prst="rect">
            <a:avLst/>
          </a:prstGeom>
        </p:spPr>
        <p:txBody>
          <a:bodyPr wrap="square">
            <a:spAutoFit/>
          </a:bodyPr>
          <a:lstStyle/>
          <a:p>
            <a:pPr>
              <a:buNone/>
            </a:pPr>
            <a:r>
              <a:rPr lang="ru-RU" dirty="0" smtClean="0">
                <a:solidFill>
                  <a:schemeClr val="accent6">
                    <a:lumMod val="50000"/>
                  </a:schemeClr>
                </a:solidFill>
                <a:latin typeface="Times New Roman" pitchFamily="18" charset="0"/>
                <a:cs typeface="Times New Roman" pitchFamily="18" charset="0"/>
              </a:rPr>
              <a:t>Существенное расхождение в баллах определено в критериях оценивания по соответствующему учебному предмету. </a:t>
            </a:r>
          </a:p>
        </p:txBody>
      </p:sp>
      <p:sp>
        <p:nvSpPr>
          <p:cNvPr id="6" name="Прямоугольник 5"/>
          <p:cNvSpPr/>
          <p:nvPr/>
        </p:nvSpPr>
        <p:spPr>
          <a:xfrm>
            <a:off x="500034" y="5000636"/>
            <a:ext cx="7643866" cy="1477328"/>
          </a:xfrm>
          <a:prstGeom prst="rect">
            <a:avLst/>
          </a:prstGeom>
        </p:spPr>
        <p:txBody>
          <a:bodyPr wrap="square">
            <a:spAutoFit/>
          </a:bodyPr>
          <a:lstStyle/>
          <a:p>
            <a:pPr>
              <a:buNone/>
            </a:pPr>
            <a:r>
              <a:rPr lang="ru-RU" dirty="0" smtClean="0">
                <a:solidFill>
                  <a:schemeClr val="accent6">
                    <a:lumMod val="50000"/>
                  </a:schemeClr>
                </a:solidFill>
                <a:latin typeface="Times New Roman" pitchFamily="18" charset="0"/>
                <a:cs typeface="Times New Roman" pitchFamily="18" charset="0"/>
              </a:rPr>
              <a:t>Третий эксперт назначается председателем предметной комиссии из числа экспертов, ранее не проверявших экзаменационную работу. Третьему эксперту предоставляется информация о баллах, выставленных экспертами, ранее проверявшими экзаменационную работу обучающегося. Баллы, выставленные третьим экспертом, являются окончательными».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714348" y="2357430"/>
            <a:ext cx="7929618" cy="107157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5" name="Стрелка вниз 4"/>
          <p:cNvSpPr/>
          <p:nvPr/>
        </p:nvSpPr>
        <p:spPr>
          <a:xfrm>
            <a:off x="857224" y="3643314"/>
            <a:ext cx="285752" cy="785818"/>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a:off x="3571868" y="3714752"/>
            <a:ext cx="285752" cy="714380"/>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Минус 8"/>
          <p:cNvSpPr/>
          <p:nvPr/>
        </p:nvSpPr>
        <p:spPr>
          <a:xfrm>
            <a:off x="1857356" y="5000636"/>
            <a:ext cx="928694" cy="428628"/>
          </a:xfrm>
          <a:prstGeom prst="mathMinus">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latin typeface="Times New Roman" pitchFamily="18" charset="0"/>
              <a:cs typeface="Times New Roman" pitchFamily="18" charset="0"/>
            </a:endParaRPr>
          </a:p>
        </p:txBody>
      </p:sp>
      <p:sp>
        <p:nvSpPr>
          <p:cNvPr id="10" name="Равно 9"/>
          <p:cNvSpPr/>
          <p:nvPr/>
        </p:nvSpPr>
        <p:spPr>
          <a:xfrm>
            <a:off x="5143504" y="5143512"/>
            <a:ext cx="928694" cy="357190"/>
          </a:xfrm>
          <a:prstGeom prst="mathEqua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solidFill>
                <a:schemeClr val="tx1"/>
              </a:solidFill>
            </a:endParaRPr>
          </a:p>
        </p:txBody>
      </p:sp>
      <p:sp>
        <p:nvSpPr>
          <p:cNvPr id="11" name="Скругленный прямоугольник 10"/>
          <p:cNvSpPr/>
          <p:nvPr/>
        </p:nvSpPr>
        <p:spPr>
          <a:xfrm>
            <a:off x="6786578" y="4786322"/>
            <a:ext cx="2000296" cy="7143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
        <p:nvSpPr>
          <p:cNvPr id="12" name="Скругленный прямоугольник 11"/>
          <p:cNvSpPr/>
          <p:nvPr/>
        </p:nvSpPr>
        <p:spPr>
          <a:xfrm>
            <a:off x="2786050" y="4857760"/>
            <a:ext cx="1857388" cy="7143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
        <p:nvSpPr>
          <p:cNvPr id="16" name="Стрелка вниз 15"/>
          <p:cNvSpPr/>
          <p:nvPr/>
        </p:nvSpPr>
        <p:spPr>
          <a:xfrm>
            <a:off x="7786710" y="3643314"/>
            <a:ext cx="285752" cy="714380"/>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кругленный прямоугольник 17"/>
          <p:cNvSpPr/>
          <p:nvPr/>
        </p:nvSpPr>
        <p:spPr>
          <a:xfrm>
            <a:off x="142844" y="4786322"/>
            <a:ext cx="1785950" cy="78581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
        <p:nvSpPr>
          <p:cNvPr id="19" name="TextBox 18"/>
          <p:cNvSpPr txBox="1"/>
          <p:nvPr/>
        </p:nvSpPr>
        <p:spPr>
          <a:xfrm>
            <a:off x="4786314" y="4500570"/>
            <a:ext cx="2143140" cy="707886"/>
          </a:xfrm>
          <a:prstGeom prst="rect">
            <a:avLst/>
          </a:prstGeom>
          <a:noFill/>
        </p:spPr>
        <p:txBody>
          <a:bodyPr wrap="square" rtlCol="0">
            <a:spAutoFit/>
          </a:bodyPr>
          <a:lstStyle/>
          <a:p>
            <a:r>
              <a:rPr lang="ru-RU" sz="2000" b="1" dirty="0" smtClean="0">
                <a:solidFill>
                  <a:schemeClr val="accent6">
                    <a:lumMod val="50000"/>
                  </a:schemeClr>
                </a:solidFill>
                <a:latin typeface="Times New Roman" pitchFamily="18" charset="0"/>
                <a:cs typeface="Times New Roman" pitchFamily="18" charset="0"/>
              </a:rPr>
              <a:t>3 БАЛЛА (П)</a:t>
            </a:r>
          </a:p>
          <a:p>
            <a:r>
              <a:rPr lang="ru-RU" sz="2000" b="1" dirty="0" smtClean="0">
                <a:solidFill>
                  <a:schemeClr val="accent6">
                    <a:lumMod val="50000"/>
                  </a:schemeClr>
                </a:solidFill>
                <a:latin typeface="Times New Roman" pitchFamily="18" charset="0"/>
                <a:cs typeface="Times New Roman" pitchFamily="18" charset="0"/>
              </a:rPr>
              <a:t>5 БАЛЛОВ (У)</a:t>
            </a:r>
            <a:endParaRPr lang="ru-RU" sz="2000" b="1" dirty="0">
              <a:solidFill>
                <a:schemeClr val="accent6">
                  <a:lumMod val="50000"/>
                </a:schemeClr>
              </a:solidFill>
              <a:latin typeface="Times New Roman" pitchFamily="18" charset="0"/>
              <a:cs typeface="Times New Roman" pitchFamily="18" charset="0"/>
            </a:endParaRPr>
          </a:p>
        </p:txBody>
      </p:sp>
      <p:sp>
        <p:nvSpPr>
          <p:cNvPr id="21" name="TextBox 20"/>
          <p:cNvSpPr txBox="1"/>
          <p:nvPr/>
        </p:nvSpPr>
        <p:spPr>
          <a:xfrm>
            <a:off x="1214414" y="2643182"/>
            <a:ext cx="7072362" cy="523220"/>
          </a:xfrm>
          <a:prstGeom prst="rect">
            <a:avLst/>
          </a:prstGeom>
          <a:solidFill>
            <a:schemeClr val="accent6">
              <a:lumMod val="60000"/>
              <a:lumOff val="40000"/>
            </a:schemeClr>
          </a:solidFill>
        </p:spPr>
        <p:txBody>
          <a:bodyPr wrap="square" rtlCol="0">
            <a:spAutoFit/>
          </a:bodyPr>
          <a:lstStyle/>
          <a:p>
            <a:pPr algn="ctr"/>
            <a:r>
              <a:rPr lang="ru-RU" sz="2800" dirty="0" smtClean="0">
                <a:solidFill>
                  <a:schemeClr val="accent6">
                    <a:lumMod val="50000"/>
                  </a:schemeClr>
                </a:solidFill>
                <a:latin typeface="Times New Roman" pitchFamily="18" charset="0"/>
                <a:cs typeface="Times New Roman" pitchFamily="18" charset="0"/>
              </a:rPr>
              <a:t>ЭКЗАМЕНАЦИОННАЯ РАБ ОТА </a:t>
            </a:r>
            <a:endParaRPr lang="ru-RU" sz="2800" dirty="0">
              <a:solidFill>
                <a:schemeClr val="accent6">
                  <a:lumMod val="50000"/>
                </a:schemeClr>
              </a:solidFill>
              <a:latin typeface="Times New Roman" pitchFamily="18" charset="0"/>
              <a:cs typeface="Times New Roman" pitchFamily="18" charset="0"/>
            </a:endParaRPr>
          </a:p>
        </p:txBody>
      </p:sp>
      <p:sp>
        <p:nvSpPr>
          <p:cNvPr id="22" name="TextBox 21"/>
          <p:cNvSpPr txBox="1"/>
          <p:nvPr/>
        </p:nvSpPr>
        <p:spPr>
          <a:xfrm>
            <a:off x="214282" y="4929198"/>
            <a:ext cx="2000264" cy="461665"/>
          </a:xfrm>
          <a:prstGeom prst="rect">
            <a:avLst/>
          </a:prstGeom>
          <a:noFill/>
        </p:spPr>
        <p:txBody>
          <a:bodyPr wrap="square" rtlCol="0">
            <a:spAutoFit/>
          </a:bodyPr>
          <a:lstStyle/>
          <a:p>
            <a:r>
              <a:rPr lang="ru-RU" sz="2400" dirty="0" smtClean="0">
                <a:solidFill>
                  <a:schemeClr val="accent6">
                    <a:lumMod val="50000"/>
                  </a:schemeClr>
                </a:solidFill>
                <a:latin typeface="Times New Roman" pitchFamily="18" charset="0"/>
                <a:cs typeface="Times New Roman" pitchFamily="18" charset="0"/>
              </a:rPr>
              <a:t>1 ЭКСПЕРТ</a:t>
            </a:r>
            <a:endParaRPr lang="ru-RU" sz="2400" dirty="0">
              <a:solidFill>
                <a:schemeClr val="accent6">
                  <a:lumMod val="50000"/>
                </a:schemeClr>
              </a:solidFill>
              <a:latin typeface="Times New Roman" pitchFamily="18" charset="0"/>
              <a:cs typeface="Times New Roman" pitchFamily="18" charset="0"/>
            </a:endParaRPr>
          </a:p>
        </p:txBody>
      </p:sp>
      <p:sp>
        <p:nvSpPr>
          <p:cNvPr id="23" name="TextBox 22"/>
          <p:cNvSpPr txBox="1"/>
          <p:nvPr/>
        </p:nvSpPr>
        <p:spPr>
          <a:xfrm>
            <a:off x="2857488" y="4929198"/>
            <a:ext cx="1857388" cy="461665"/>
          </a:xfrm>
          <a:prstGeom prst="rect">
            <a:avLst/>
          </a:prstGeom>
          <a:noFill/>
        </p:spPr>
        <p:txBody>
          <a:bodyPr wrap="square" rtlCol="0">
            <a:spAutoFit/>
          </a:bodyPr>
          <a:lstStyle/>
          <a:p>
            <a:r>
              <a:rPr lang="ru-RU" sz="2400" dirty="0" smtClean="0">
                <a:latin typeface="Times New Roman" pitchFamily="18" charset="0"/>
                <a:cs typeface="Times New Roman" pitchFamily="18" charset="0"/>
              </a:rPr>
              <a:t>2 ЭКСПЕРТ</a:t>
            </a:r>
            <a:endParaRPr lang="ru-RU" sz="2400" dirty="0">
              <a:latin typeface="Times New Roman" pitchFamily="18" charset="0"/>
              <a:cs typeface="Times New Roman" pitchFamily="18" charset="0"/>
            </a:endParaRPr>
          </a:p>
        </p:txBody>
      </p:sp>
      <p:sp>
        <p:nvSpPr>
          <p:cNvPr id="24" name="TextBox 23"/>
          <p:cNvSpPr txBox="1"/>
          <p:nvPr/>
        </p:nvSpPr>
        <p:spPr>
          <a:xfrm>
            <a:off x="6858016" y="4929198"/>
            <a:ext cx="1857388" cy="461665"/>
          </a:xfrm>
          <a:prstGeom prst="rect">
            <a:avLst/>
          </a:prstGeom>
          <a:noFill/>
        </p:spPr>
        <p:txBody>
          <a:bodyPr wrap="square" rtlCol="0">
            <a:spAutoFit/>
          </a:bodyPr>
          <a:lstStyle/>
          <a:p>
            <a:r>
              <a:rPr lang="ru-RU" sz="2400" dirty="0" smtClean="0">
                <a:latin typeface="Times New Roman" pitchFamily="18" charset="0"/>
                <a:cs typeface="Times New Roman" pitchFamily="18" charset="0"/>
              </a:rPr>
              <a:t>3 ЭКСПЕРТ</a:t>
            </a:r>
            <a:endParaRPr lang="ru-RU" sz="2400" dirty="0">
              <a:latin typeface="Times New Roman" pitchFamily="18" charset="0"/>
              <a:cs typeface="Times New Roman" pitchFamily="18" charset="0"/>
            </a:endParaRPr>
          </a:p>
        </p:txBody>
      </p:sp>
      <p:sp>
        <p:nvSpPr>
          <p:cNvPr id="25"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Autofit/>
          </a:bodyPr>
          <a:lstStyle/>
          <a:p>
            <a:pPr algn="ctr"/>
            <a:r>
              <a:rPr lang="ru-RU" b="1" dirty="0" smtClean="0">
                <a:solidFill>
                  <a:schemeClr val="accent6">
                    <a:lumMod val="50000"/>
                  </a:schemeClr>
                </a:solidFill>
                <a:latin typeface="Times New Roman" pitchFamily="18" charset="0"/>
                <a:cs typeface="Times New Roman" pitchFamily="18" charset="0"/>
              </a:rPr>
              <a:t>Проверка работ экспертами</a:t>
            </a:r>
            <a:endParaRPr lang="ru-RU" b="1"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000108"/>
            <a:ext cx="8229600" cy="1066800"/>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ru-RU" b="1" dirty="0" smtClean="0">
                <a:solidFill>
                  <a:schemeClr val="accent6">
                    <a:lumMod val="50000"/>
                  </a:schemeClr>
                </a:solidFill>
                <a:latin typeface="Times New Roman" pitchFamily="18" charset="0"/>
                <a:cs typeface="Times New Roman" pitchFamily="18" charset="0"/>
              </a:rPr>
              <a:t>третья проверка</a:t>
            </a:r>
            <a:endParaRPr lang="ru-RU" b="1" dirty="0">
              <a:solidFill>
                <a:schemeClr val="accent6">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62500" lnSpcReduction="20000"/>
          </a:bodyPr>
          <a:lstStyle/>
          <a:p>
            <a:pPr>
              <a:lnSpc>
                <a:spcPct val="120000"/>
              </a:lnSpc>
            </a:pPr>
            <a:r>
              <a:rPr lang="ru-RU" dirty="0" smtClean="0">
                <a:solidFill>
                  <a:schemeClr val="accent6">
                    <a:lumMod val="50000"/>
                  </a:schemeClr>
                </a:solidFill>
                <a:latin typeface="Times New Roman" pitchFamily="18" charset="0"/>
                <a:cs typeface="Times New Roman" pitchFamily="18" charset="0"/>
              </a:rPr>
              <a:t>При оценке выполнения задания </a:t>
            </a:r>
            <a:r>
              <a:rPr lang="ru-RU" b="1" dirty="0" smtClean="0">
                <a:solidFill>
                  <a:schemeClr val="accent6">
                    <a:lumMod val="50000"/>
                  </a:schemeClr>
                </a:solidFill>
                <a:latin typeface="Times New Roman" pitchFamily="18" charset="0"/>
                <a:cs typeface="Times New Roman" pitchFamily="18" charset="0"/>
              </a:rPr>
              <a:t>33 письменной части </a:t>
            </a:r>
            <a:r>
              <a:rPr lang="ru-RU" dirty="0" smtClean="0">
                <a:solidFill>
                  <a:schemeClr val="accent6">
                    <a:lumMod val="50000"/>
                  </a:schemeClr>
                </a:solidFill>
                <a:latin typeface="Times New Roman" pitchFamily="18" charset="0"/>
                <a:cs typeface="Times New Roman" pitchFamily="18" charset="0"/>
              </a:rPr>
              <a:t>третий эксперт назначается в следующих случаях. </a:t>
            </a:r>
          </a:p>
          <a:p>
            <a:pPr>
              <a:lnSpc>
                <a:spcPct val="120000"/>
              </a:lnSpc>
            </a:pPr>
            <a:r>
              <a:rPr lang="ru-RU" dirty="0" smtClean="0">
                <a:solidFill>
                  <a:schemeClr val="accent6">
                    <a:lumMod val="50000"/>
                  </a:schemeClr>
                </a:solidFill>
                <a:latin typeface="Times New Roman" pitchFamily="18" charset="0"/>
                <a:cs typeface="Times New Roman" pitchFamily="18" charset="0"/>
              </a:rPr>
              <a:t>1) Если один из экспертов поставил </a:t>
            </a:r>
            <a:r>
              <a:rPr lang="ru-RU" b="1" dirty="0" smtClean="0">
                <a:solidFill>
                  <a:schemeClr val="accent6">
                    <a:lumMod val="50000"/>
                  </a:schemeClr>
                </a:solidFill>
                <a:latin typeface="Times New Roman" pitchFamily="18" charset="0"/>
                <a:cs typeface="Times New Roman" pitchFamily="18" charset="0"/>
              </a:rPr>
              <a:t>0 баллов </a:t>
            </a:r>
            <a:r>
              <a:rPr lang="ru-RU" dirty="0" smtClean="0">
                <a:solidFill>
                  <a:schemeClr val="accent6">
                    <a:lumMod val="50000"/>
                  </a:schemeClr>
                </a:solidFill>
                <a:latin typeface="Times New Roman" pitchFamily="18" charset="0"/>
                <a:cs typeface="Times New Roman" pitchFamily="18" charset="0"/>
              </a:rPr>
              <a:t>(или выставил </a:t>
            </a:r>
            <a:r>
              <a:rPr lang="ru-RU" b="1" dirty="0" smtClean="0">
                <a:solidFill>
                  <a:schemeClr val="accent6">
                    <a:lumMod val="50000"/>
                  </a:schemeClr>
                </a:solidFill>
                <a:latin typeface="Times New Roman" pitchFamily="18" charset="0"/>
                <a:cs typeface="Times New Roman" pitchFamily="18" charset="0"/>
              </a:rPr>
              <a:t>«Х»</a:t>
            </a:r>
            <a:r>
              <a:rPr lang="ru-RU" dirty="0" smtClean="0">
                <a:solidFill>
                  <a:schemeClr val="accent6">
                    <a:lumMod val="50000"/>
                  </a:schemeClr>
                </a:solidFill>
                <a:latin typeface="Times New Roman" pitchFamily="18" charset="0"/>
                <a:cs typeface="Times New Roman" pitchFamily="18" charset="0"/>
              </a:rPr>
              <a:t>) по критерию </a:t>
            </a:r>
            <a:r>
              <a:rPr lang="ru-RU" b="1" dirty="0" smtClean="0">
                <a:solidFill>
                  <a:schemeClr val="accent6">
                    <a:lumMod val="50000"/>
                  </a:schemeClr>
                </a:solidFill>
                <a:latin typeface="Times New Roman" pitchFamily="18" charset="0"/>
                <a:cs typeface="Times New Roman" pitchFamily="18" charset="0"/>
              </a:rPr>
              <a:t>К1</a:t>
            </a:r>
            <a:r>
              <a:rPr lang="ru-RU" dirty="0" smtClean="0">
                <a:solidFill>
                  <a:schemeClr val="accent6">
                    <a:lumMod val="50000"/>
                  </a:schemeClr>
                </a:solidFill>
                <a:latin typeface="Times New Roman" pitchFamily="18" charset="0"/>
                <a:cs typeface="Times New Roman" pitchFamily="18" charset="0"/>
              </a:rPr>
              <a:t>, а другой эксперт – ненулевое значение, то третий эксперт должен перепроверить соответствующее задание (33) по </a:t>
            </a:r>
            <a:r>
              <a:rPr lang="ru-RU" b="1" dirty="0" smtClean="0">
                <a:solidFill>
                  <a:schemeClr val="accent6">
                    <a:lumMod val="50000"/>
                  </a:schemeClr>
                </a:solidFill>
                <a:latin typeface="Times New Roman" pitchFamily="18" charset="0"/>
                <a:cs typeface="Times New Roman" pitchFamily="18" charset="0"/>
              </a:rPr>
              <a:t>всем</a:t>
            </a:r>
            <a:r>
              <a:rPr lang="ru-RU" dirty="0" smtClean="0">
                <a:solidFill>
                  <a:schemeClr val="accent6">
                    <a:lumMod val="50000"/>
                  </a:schemeClr>
                </a:solidFill>
                <a:latin typeface="Times New Roman" pitchFamily="18" charset="0"/>
                <a:cs typeface="Times New Roman" pitchFamily="18" charset="0"/>
              </a:rPr>
              <a:t> критериям. </a:t>
            </a:r>
          </a:p>
          <a:p>
            <a:pPr>
              <a:lnSpc>
                <a:spcPct val="120000"/>
              </a:lnSpc>
            </a:pPr>
            <a:r>
              <a:rPr lang="ru-RU" dirty="0" smtClean="0">
                <a:solidFill>
                  <a:schemeClr val="accent6">
                    <a:lumMod val="50000"/>
                  </a:schemeClr>
                </a:solidFill>
                <a:latin typeface="Times New Roman" pitchFamily="18" charset="0"/>
                <a:cs typeface="Times New Roman" pitchFamily="18" charset="0"/>
              </a:rPr>
              <a:t>2) Третий эксперт назначается в случае расхождения баллов, выставленных первым и вторым экспертом, </a:t>
            </a:r>
            <a:r>
              <a:rPr lang="ru-RU" b="1" dirty="0" smtClean="0">
                <a:solidFill>
                  <a:schemeClr val="accent6">
                    <a:lumMod val="50000"/>
                  </a:schemeClr>
                </a:solidFill>
                <a:latin typeface="Times New Roman" pitchFamily="18" charset="0"/>
                <a:cs typeface="Times New Roman" pitchFamily="18" charset="0"/>
              </a:rPr>
              <a:t>на 3 и более. </a:t>
            </a:r>
            <a:r>
              <a:rPr lang="ru-RU" dirty="0" smtClean="0">
                <a:solidFill>
                  <a:schemeClr val="accent6">
                    <a:lumMod val="50000"/>
                  </a:schemeClr>
                </a:solidFill>
                <a:latin typeface="Times New Roman" pitchFamily="18" charset="0"/>
                <a:cs typeface="Times New Roman" pitchFamily="18" charset="0"/>
              </a:rPr>
              <a:t>Третий эксперт выставляет баллы по всем четырем позициям оценивания задания 33. </a:t>
            </a:r>
          </a:p>
          <a:p>
            <a:pPr>
              <a:lnSpc>
                <a:spcPct val="120000"/>
              </a:lnSpc>
            </a:pPr>
            <a:r>
              <a:rPr lang="ru-RU" dirty="0" smtClean="0">
                <a:solidFill>
                  <a:schemeClr val="accent6">
                    <a:lumMod val="50000"/>
                  </a:schemeClr>
                </a:solidFill>
                <a:latin typeface="Times New Roman" pitchFamily="18" charset="0"/>
                <a:cs typeface="Times New Roman" pitchFamily="18" charset="0"/>
              </a:rPr>
              <a:t>При оценке выполнения заданий </a:t>
            </a:r>
            <a:r>
              <a:rPr lang="ru-RU" b="1" dirty="0" smtClean="0">
                <a:solidFill>
                  <a:schemeClr val="accent6">
                    <a:lumMod val="50000"/>
                  </a:schemeClr>
                </a:solidFill>
                <a:latin typeface="Times New Roman" pitchFamily="18" charset="0"/>
                <a:cs typeface="Times New Roman" pitchFamily="18" charset="0"/>
              </a:rPr>
              <a:t>устной части </a:t>
            </a:r>
            <a:r>
              <a:rPr lang="ru-RU" dirty="0" smtClean="0">
                <a:solidFill>
                  <a:schemeClr val="accent6">
                    <a:lumMod val="50000"/>
                  </a:schemeClr>
                </a:solidFill>
                <a:latin typeface="Times New Roman" pitchFamily="18" charset="0"/>
                <a:cs typeface="Times New Roman" pitchFamily="18" charset="0"/>
              </a:rPr>
              <a:t>третий эксперт назначается, если расхождение сумм баллов, выставленных двумя экспертами за выполнение всех заданий раздела по </a:t>
            </a:r>
            <a:r>
              <a:rPr lang="ru-RU" b="1" dirty="0" smtClean="0">
                <a:solidFill>
                  <a:schemeClr val="accent6">
                    <a:lumMod val="50000"/>
                  </a:schemeClr>
                </a:solidFill>
                <a:latin typeface="Times New Roman" pitchFamily="18" charset="0"/>
                <a:cs typeface="Times New Roman" pitchFamily="18" charset="0"/>
              </a:rPr>
              <a:t>всем позициям </a:t>
            </a:r>
            <a:r>
              <a:rPr lang="ru-RU" dirty="0" smtClean="0">
                <a:solidFill>
                  <a:schemeClr val="accent6">
                    <a:lumMod val="50000"/>
                  </a:schemeClr>
                </a:solidFill>
                <a:latin typeface="Times New Roman" pitchFamily="18" charset="0"/>
                <a:cs typeface="Times New Roman" pitchFamily="18" charset="0"/>
              </a:rPr>
              <a:t>оценивания выполнения данных заданий, составляет </a:t>
            </a:r>
            <a:r>
              <a:rPr lang="ru-RU" b="1" dirty="0" smtClean="0">
                <a:solidFill>
                  <a:schemeClr val="accent6">
                    <a:lumMod val="50000"/>
                  </a:schemeClr>
                </a:solidFill>
                <a:latin typeface="Times New Roman" pitchFamily="18" charset="0"/>
                <a:cs typeface="Times New Roman" pitchFamily="18" charset="0"/>
              </a:rPr>
              <a:t>5 и более </a:t>
            </a:r>
            <a:r>
              <a:rPr lang="ru-RU" dirty="0" smtClean="0">
                <a:solidFill>
                  <a:schemeClr val="accent6">
                    <a:lumMod val="50000"/>
                  </a:schemeClr>
                </a:solidFill>
                <a:latin typeface="Times New Roman" pitchFamily="18" charset="0"/>
                <a:cs typeface="Times New Roman" pitchFamily="18" charset="0"/>
              </a:rPr>
              <a:t>баллов. При этом третий эксперт выставляет баллы по </a:t>
            </a:r>
            <a:r>
              <a:rPr lang="ru-RU" b="1" dirty="0" smtClean="0">
                <a:solidFill>
                  <a:schemeClr val="accent6">
                    <a:lumMod val="50000"/>
                  </a:schemeClr>
                </a:solidFill>
                <a:latin typeface="Times New Roman" pitchFamily="18" charset="0"/>
                <a:cs typeface="Times New Roman" pitchFamily="18" charset="0"/>
              </a:rPr>
              <a:t>всем</a:t>
            </a:r>
            <a:r>
              <a:rPr lang="ru-RU" dirty="0" smtClean="0">
                <a:solidFill>
                  <a:schemeClr val="accent6">
                    <a:lumMod val="50000"/>
                  </a:schemeClr>
                </a:solidFill>
                <a:latin typeface="Times New Roman" pitchFamily="18" charset="0"/>
                <a:cs typeface="Times New Roman" pitchFamily="18" charset="0"/>
              </a:rPr>
              <a:t> заданиям. </a:t>
            </a:r>
          </a:p>
          <a:p>
            <a:endParaRPr lang="ru-RU"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algn="ctr"/>
            <a:r>
              <a:rPr lang="ru-RU" b="1" dirty="0" smtClean="0">
                <a:solidFill>
                  <a:schemeClr val="accent6">
                    <a:lumMod val="50000"/>
                  </a:schemeClr>
                </a:solidFill>
                <a:latin typeface="Times New Roman" pitchFamily="18" charset="0"/>
                <a:cs typeface="Times New Roman" pitchFamily="18" charset="0"/>
              </a:rPr>
              <a:t>ГВЭ</a:t>
            </a:r>
            <a:endParaRPr lang="ru-RU" b="1" dirty="0">
              <a:solidFill>
                <a:schemeClr val="accent6">
                  <a:lumMod val="50000"/>
                </a:schemeClr>
              </a:solidFill>
              <a:latin typeface="Times New Roman" pitchFamily="18" charset="0"/>
              <a:cs typeface="Times New Roman" pitchFamily="18" charset="0"/>
            </a:endParaRPr>
          </a:p>
        </p:txBody>
      </p:sp>
      <p:pic>
        <p:nvPicPr>
          <p:cNvPr id="4" name="Picture 2"/>
          <p:cNvPicPr>
            <a:picLocks noGrp="1" noChangeAspect="1" noChangeArrowheads="1"/>
          </p:cNvPicPr>
          <p:nvPr>
            <p:ph idx="1"/>
          </p:nvPr>
        </p:nvPicPr>
        <p:blipFill>
          <a:blip r:embed="rId2"/>
          <a:srcRect/>
          <a:stretch>
            <a:fillRect/>
          </a:stretch>
        </p:blipFill>
        <p:spPr bwMode="auto">
          <a:xfrm>
            <a:off x="857224" y="2143116"/>
            <a:ext cx="2255675" cy="4324350"/>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4286248" y="2928934"/>
            <a:ext cx="3790950" cy="2676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algn="ctr"/>
            <a:r>
              <a:rPr lang="ru-RU" b="1" dirty="0" smtClean="0">
                <a:solidFill>
                  <a:schemeClr val="accent6">
                    <a:lumMod val="50000"/>
                  </a:schemeClr>
                </a:solidFill>
                <a:latin typeface="Times New Roman" pitchFamily="18" charset="0"/>
                <a:cs typeface="Times New Roman" pitchFamily="18" charset="0"/>
              </a:rPr>
              <a:t>Результаты ОГЭ 2015</a:t>
            </a:r>
            <a:endParaRPr lang="ru-RU" b="1" dirty="0"/>
          </a:p>
        </p:txBody>
      </p:sp>
      <p:graphicFrame>
        <p:nvGraphicFramePr>
          <p:cNvPr id="4" name="Содержимое 3"/>
          <p:cNvGraphicFramePr>
            <a:graphicFrameLocks noGrp="1"/>
          </p:cNvGraphicFramePr>
          <p:nvPr>
            <p:ph sz="half" idx="1"/>
          </p:nvPr>
        </p:nvGraphicFramePr>
        <p:xfrm>
          <a:off x="457200" y="2249488"/>
          <a:ext cx="4038600" cy="45259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Содержимое 5"/>
          <p:cNvGraphicFramePr>
            <a:graphicFrameLocks noGrp="1"/>
          </p:cNvGraphicFramePr>
          <p:nvPr>
            <p:ph sz="half" idx="2"/>
          </p:nvPr>
        </p:nvGraphicFramePr>
        <p:xfrm>
          <a:off x="4648200" y="2249488"/>
          <a:ext cx="4038600" cy="452596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857232"/>
            <a:ext cx="8229600" cy="1066800"/>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ru-RU" b="1" dirty="0" smtClean="0">
                <a:solidFill>
                  <a:schemeClr val="accent6">
                    <a:lumMod val="50000"/>
                  </a:schemeClr>
                </a:solidFill>
                <a:latin typeface="Times New Roman" pitchFamily="18" charset="0"/>
                <a:cs typeface="Times New Roman" pitchFamily="18" charset="0"/>
              </a:rPr>
              <a:t>Структура ГВЭ в письменной форме</a:t>
            </a:r>
            <a:endParaRPr lang="ru-RU" b="1" dirty="0">
              <a:solidFill>
                <a:schemeClr val="accent6">
                  <a:lumMod val="50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642918"/>
            <a:ext cx="8229600" cy="1143008"/>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ru-RU" b="1" dirty="0" smtClean="0">
                <a:solidFill>
                  <a:schemeClr val="accent6">
                    <a:lumMod val="50000"/>
                  </a:schemeClr>
                </a:solidFill>
                <a:latin typeface="Times New Roman" pitchFamily="18" charset="0"/>
                <a:cs typeface="Times New Roman" pitchFamily="18" charset="0"/>
              </a:rPr>
              <a:t>содержание экзаменационной работы</a:t>
            </a:r>
            <a:endParaRPr lang="ru-RU" b="1" dirty="0">
              <a:solidFill>
                <a:schemeClr val="accent6">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285720" y="1857364"/>
            <a:ext cx="8586790" cy="4857784"/>
          </a:xfrm>
        </p:spPr>
        <p:txBody>
          <a:bodyPr>
            <a:normAutofit fontScale="70000" lnSpcReduction="20000"/>
          </a:bodyPr>
          <a:lstStyle/>
          <a:p>
            <a:pPr>
              <a:lnSpc>
                <a:spcPct val="120000"/>
              </a:lnSpc>
            </a:pPr>
            <a:r>
              <a:rPr lang="ru-RU" dirty="0" smtClean="0">
                <a:solidFill>
                  <a:schemeClr val="accent6">
                    <a:lumMod val="50000"/>
                  </a:schemeClr>
                </a:solidFill>
                <a:latin typeface="Times New Roman" pitchFamily="18" charset="0"/>
                <a:cs typeface="Times New Roman" pitchFamily="18" charset="0"/>
              </a:rPr>
              <a:t>В экзаменационную работу по английскому языку включены 25 заданий: </a:t>
            </a:r>
            <a:r>
              <a:rPr lang="ru-RU" sz="3400" b="1" dirty="0" smtClean="0">
                <a:solidFill>
                  <a:schemeClr val="accent6">
                    <a:lumMod val="50000"/>
                  </a:schemeClr>
                </a:solidFill>
                <a:latin typeface="Times New Roman" pitchFamily="18" charset="0"/>
                <a:cs typeface="Times New Roman" pitchFamily="18" charset="0"/>
              </a:rPr>
              <a:t>24</a:t>
            </a:r>
            <a:r>
              <a:rPr lang="ru-RU" b="1" dirty="0" smtClean="0">
                <a:solidFill>
                  <a:schemeClr val="accent6">
                    <a:lumMod val="50000"/>
                  </a:schemeClr>
                </a:solidFill>
                <a:latin typeface="Times New Roman" pitchFamily="18" charset="0"/>
                <a:cs typeface="Times New Roman" pitchFamily="18" charset="0"/>
              </a:rPr>
              <a:t> з</a:t>
            </a:r>
            <a:r>
              <a:rPr lang="ru-RU" dirty="0" smtClean="0">
                <a:solidFill>
                  <a:schemeClr val="accent6">
                    <a:lumMod val="50000"/>
                  </a:schemeClr>
                </a:solidFill>
                <a:latin typeface="Times New Roman" pitchFamily="18" charset="0"/>
                <a:cs typeface="Times New Roman" pitchFamily="18" charset="0"/>
              </a:rPr>
              <a:t>адания с кратким ответом и </a:t>
            </a:r>
            <a:r>
              <a:rPr lang="ru-RU" sz="3400" b="1" dirty="0" smtClean="0">
                <a:solidFill>
                  <a:schemeClr val="accent6">
                    <a:lumMod val="50000"/>
                  </a:schemeClr>
                </a:solidFill>
                <a:latin typeface="Times New Roman" pitchFamily="18" charset="0"/>
                <a:cs typeface="Times New Roman" pitchFamily="18" charset="0"/>
              </a:rPr>
              <a:t>1</a:t>
            </a:r>
            <a:r>
              <a:rPr lang="ru-RU" dirty="0" smtClean="0">
                <a:solidFill>
                  <a:schemeClr val="accent6">
                    <a:lumMod val="50000"/>
                  </a:schemeClr>
                </a:solidFill>
                <a:latin typeface="Times New Roman" pitchFamily="18" charset="0"/>
                <a:cs typeface="Times New Roman" pitchFamily="18" charset="0"/>
              </a:rPr>
              <a:t> задание открытого типа с развернутым ответом. В работе предложены следующие разновидности заданий с кратким ответом: </a:t>
            </a:r>
          </a:p>
          <a:p>
            <a:pPr>
              <a:lnSpc>
                <a:spcPct val="120000"/>
              </a:lnSpc>
            </a:pPr>
            <a:r>
              <a:rPr lang="ru-RU" dirty="0" smtClean="0">
                <a:solidFill>
                  <a:schemeClr val="accent6">
                    <a:lumMod val="50000"/>
                  </a:schemeClr>
                </a:solidFill>
                <a:latin typeface="Times New Roman" pitchFamily="18" charset="0"/>
                <a:cs typeface="Times New Roman" pitchFamily="18" charset="0"/>
              </a:rPr>
              <a:t>задания на установление соответствия позиций, представленных в двух множествах; </a:t>
            </a:r>
          </a:p>
          <a:p>
            <a:pPr>
              <a:lnSpc>
                <a:spcPct val="120000"/>
              </a:lnSpc>
            </a:pPr>
            <a:r>
              <a:rPr lang="ru-RU" dirty="0" smtClean="0">
                <a:solidFill>
                  <a:schemeClr val="accent6">
                    <a:lumMod val="50000"/>
                  </a:schemeClr>
                </a:solidFill>
                <a:latin typeface="Times New Roman" pitchFamily="18" charset="0"/>
                <a:cs typeface="Times New Roman" pitchFamily="18" charset="0"/>
              </a:rPr>
              <a:t>задания на выбор и запись правильного ответа из предложенного перечня ответов; </a:t>
            </a:r>
          </a:p>
          <a:p>
            <a:pPr>
              <a:lnSpc>
                <a:spcPct val="120000"/>
              </a:lnSpc>
            </a:pPr>
            <a:r>
              <a:rPr lang="ru-RU" dirty="0" smtClean="0">
                <a:solidFill>
                  <a:schemeClr val="accent6">
                    <a:lumMod val="50000"/>
                  </a:schemeClr>
                </a:solidFill>
                <a:latin typeface="Times New Roman" pitchFamily="18" charset="0"/>
                <a:cs typeface="Times New Roman" pitchFamily="18" charset="0"/>
              </a:rPr>
              <a:t>задания на заполнение пропуска в связном тексте путем преобразования предложенной начальной формы слова в нужную грамматическую форму;</a:t>
            </a:r>
          </a:p>
          <a:p>
            <a:pPr>
              <a:lnSpc>
                <a:spcPct val="120000"/>
              </a:lnSpc>
            </a:pPr>
            <a:r>
              <a:rPr lang="ru-RU" dirty="0" smtClean="0">
                <a:solidFill>
                  <a:schemeClr val="accent6">
                    <a:lumMod val="50000"/>
                  </a:schemeClr>
                </a:solidFill>
                <a:latin typeface="Times New Roman" pitchFamily="18" charset="0"/>
                <a:cs typeface="Times New Roman" pitchFamily="18" charset="0"/>
              </a:rPr>
              <a:t> задания на заполнение пропуска в связном тексте путем образования родственного слова от предложенного опорного слова.</a:t>
            </a:r>
            <a:endParaRPr lang="ru-RU"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Autofit/>
          </a:bodyPr>
          <a:lstStyle/>
          <a:p>
            <a:pPr algn="ctr"/>
            <a:r>
              <a:rPr lang="ru-RU" b="1" dirty="0" smtClean="0">
                <a:solidFill>
                  <a:schemeClr val="accent6">
                    <a:lumMod val="50000"/>
                  </a:schemeClr>
                </a:solidFill>
                <a:latin typeface="Times New Roman" pitchFamily="18" charset="0"/>
                <a:cs typeface="Times New Roman" pitchFamily="18" charset="0"/>
              </a:rPr>
              <a:t>содержание экзаменационной работы</a:t>
            </a:r>
            <a:endParaRPr lang="ru-RU" b="1" dirty="0"/>
          </a:p>
        </p:txBody>
      </p:sp>
      <p:sp>
        <p:nvSpPr>
          <p:cNvPr id="3" name="Содержимое 2"/>
          <p:cNvSpPr>
            <a:spLocks noGrp="1"/>
          </p:cNvSpPr>
          <p:nvPr>
            <p:ph idx="1"/>
          </p:nvPr>
        </p:nvSpPr>
        <p:spPr>
          <a:xfrm>
            <a:off x="142844" y="2249424"/>
            <a:ext cx="8543956" cy="1608204"/>
          </a:xfrm>
        </p:spPr>
        <p:txBody>
          <a:bodyPr>
            <a:normAutofit fontScale="92500" lnSpcReduction="20000"/>
          </a:bodyPr>
          <a:lstStyle/>
          <a:p>
            <a:pPr>
              <a:lnSpc>
                <a:spcPct val="110000"/>
              </a:lnSpc>
              <a:buNone/>
            </a:pPr>
            <a:r>
              <a:rPr lang="ru-RU" dirty="0" smtClean="0">
                <a:solidFill>
                  <a:schemeClr val="accent6">
                    <a:lumMod val="50000"/>
                  </a:schemeClr>
                </a:solidFill>
                <a:latin typeface="Times New Roman" pitchFamily="18" charset="0"/>
                <a:cs typeface="Times New Roman" pitchFamily="18" charset="0"/>
              </a:rPr>
              <a:t>	В разделе </a:t>
            </a:r>
            <a:r>
              <a:rPr lang="ru-RU" b="1" dirty="0" smtClean="0">
                <a:solidFill>
                  <a:schemeClr val="accent6">
                    <a:lumMod val="50000"/>
                  </a:schemeClr>
                </a:solidFill>
                <a:latin typeface="Times New Roman" pitchFamily="18" charset="0"/>
                <a:cs typeface="Times New Roman" pitchFamily="18" charset="0"/>
              </a:rPr>
              <a:t>«Задания по чтению» </a:t>
            </a:r>
            <a:r>
              <a:rPr lang="ru-RU" dirty="0" smtClean="0">
                <a:solidFill>
                  <a:schemeClr val="accent6">
                    <a:lumMod val="50000"/>
                  </a:schemeClr>
                </a:solidFill>
                <a:latin typeface="Times New Roman" pitchFamily="18" charset="0"/>
                <a:cs typeface="Times New Roman" pitchFamily="18" charset="0"/>
              </a:rPr>
              <a:t>проверяется </a:t>
            </a:r>
            <a:r>
              <a:rPr lang="ru-RU" dirty="0" err="1" smtClean="0">
                <a:solidFill>
                  <a:schemeClr val="accent6">
                    <a:lumMod val="50000"/>
                  </a:schemeClr>
                </a:solidFill>
                <a:latin typeface="Times New Roman" pitchFamily="18" charset="0"/>
                <a:cs typeface="Times New Roman" pitchFamily="18" charset="0"/>
              </a:rPr>
              <a:t>сформированность</a:t>
            </a:r>
            <a:r>
              <a:rPr lang="ru-RU" dirty="0" smtClean="0">
                <a:solidFill>
                  <a:schemeClr val="accent6">
                    <a:lumMod val="50000"/>
                  </a:schemeClr>
                </a:solidFill>
                <a:latin typeface="Times New Roman" pitchFamily="18" charset="0"/>
                <a:cs typeface="Times New Roman" pitchFamily="18" charset="0"/>
              </a:rPr>
              <a:t> у участников ГВЭ-9 умения читать текст с пониманием основного содержания и понимать в прочитанном тексте запрашиваемую информацию.  </a:t>
            </a:r>
          </a:p>
        </p:txBody>
      </p:sp>
      <p:sp>
        <p:nvSpPr>
          <p:cNvPr id="4" name="Прямоугольник 3"/>
          <p:cNvSpPr/>
          <p:nvPr/>
        </p:nvSpPr>
        <p:spPr>
          <a:xfrm>
            <a:off x="571472" y="3786190"/>
            <a:ext cx="8358246" cy="1687963"/>
          </a:xfrm>
          <a:prstGeom prst="rect">
            <a:avLst/>
          </a:prstGeom>
        </p:spPr>
        <p:txBody>
          <a:bodyPr wrap="square">
            <a:spAutoFit/>
          </a:bodyPr>
          <a:lstStyle/>
          <a:p>
            <a:pPr>
              <a:lnSpc>
                <a:spcPct val="110000"/>
              </a:lnSpc>
              <a:buNone/>
            </a:pPr>
            <a:r>
              <a:rPr lang="ru-RU" sz="2400" dirty="0" smtClean="0">
                <a:solidFill>
                  <a:schemeClr val="accent6">
                    <a:lumMod val="50000"/>
                  </a:schemeClr>
                </a:solidFill>
                <a:latin typeface="Times New Roman" pitchFamily="18" charset="0"/>
                <a:cs typeface="Times New Roman" pitchFamily="18" charset="0"/>
              </a:rPr>
              <a:t>В разделе </a:t>
            </a:r>
            <a:r>
              <a:rPr lang="ru-RU" sz="2400" b="1" dirty="0" smtClean="0">
                <a:solidFill>
                  <a:schemeClr val="accent6">
                    <a:lumMod val="50000"/>
                  </a:schemeClr>
                </a:solidFill>
                <a:latin typeface="Times New Roman" pitchFamily="18" charset="0"/>
                <a:cs typeface="Times New Roman" pitchFamily="18" charset="0"/>
              </a:rPr>
              <a:t>«Задания по грамматике и лексике» </a:t>
            </a:r>
            <a:r>
              <a:rPr lang="ru-RU" sz="2400" dirty="0" smtClean="0">
                <a:solidFill>
                  <a:schemeClr val="accent6">
                    <a:lumMod val="50000"/>
                  </a:schemeClr>
                </a:solidFill>
                <a:latin typeface="Times New Roman" pitchFamily="18" charset="0"/>
                <a:cs typeface="Times New Roman" pitchFamily="18" charset="0"/>
              </a:rPr>
              <a:t>проверяются навыки оперирования грамматическими и лексическими единицами в </a:t>
            </a:r>
            <a:r>
              <a:rPr lang="ru-RU" sz="2400" dirty="0" err="1" smtClean="0">
                <a:solidFill>
                  <a:schemeClr val="accent6">
                    <a:lumMod val="50000"/>
                  </a:schemeClr>
                </a:solidFill>
                <a:latin typeface="Times New Roman" pitchFamily="18" charset="0"/>
                <a:cs typeface="Times New Roman" pitchFamily="18" charset="0"/>
              </a:rPr>
              <a:t>коммуникативнозначимом</a:t>
            </a:r>
            <a:r>
              <a:rPr lang="ru-RU" sz="2400" dirty="0" smtClean="0">
                <a:solidFill>
                  <a:schemeClr val="accent6">
                    <a:lumMod val="50000"/>
                  </a:schemeClr>
                </a:solidFill>
                <a:latin typeface="Times New Roman" pitchFamily="18" charset="0"/>
                <a:cs typeface="Times New Roman" pitchFamily="18" charset="0"/>
              </a:rPr>
              <a:t> контексте на основе предложенных текстов. </a:t>
            </a:r>
          </a:p>
        </p:txBody>
      </p:sp>
      <p:sp>
        <p:nvSpPr>
          <p:cNvPr id="5" name="Прямоугольник 4"/>
          <p:cNvSpPr/>
          <p:nvPr/>
        </p:nvSpPr>
        <p:spPr>
          <a:xfrm>
            <a:off x="571472" y="5357826"/>
            <a:ext cx="8072494" cy="875240"/>
          </a:xfrm>
          <a:prstGeom prst="rect">
            <a:avLst/>
          </a:prstGeom>
        </p:spPr>
        <p:txBody>
          <a:bodyPr wrap="square">
            <a:spAutoFit/>
          </a:bodyPr>
          <a:lstStyle/>
          <a:p>
            <a:pPr>
              <a:lnSpc>
                <a:spcPct val="110000"/>
              </a:lnSpc>
              <a:buNone/>
            </a:pPr>
            <a:r>
              <a:rPr lang="ru-RU" sz="2400" dirty="0" smtClean="0">
                <a:solidFill>
                  <a:schemeClr val="accent6">
                    <a:lumMod val="50000"/>
                  </a:schemeClr>
                </a:solidFill>
                <a:latin typeface="Times New Roman" pitchFamily="18" charset="0"/>
                <a:cs typeface="Times New Roman" pitchFamily="18" charset="0"/>
              </a:rPr>
              <a:t> В разделе </a:t>
            </a:r>
            <a:r>
              <a:rPr lang="ru-RU" sz="2400" b="1" dirty="0" smtClean="0">
                <a:solidFill>
                  <a:schemeClr val="accent6">
                    <a:lumMod val="50000"/>
                  </a:schemeClr>
                </a:solidFill>
                <a:latin typeface="Times New Roman" pitchFamily="18" charset="0"/>
                <a:cs typeface="Times New Roman" pitchFamily="18" charset="0"/>
              </a:rPr>
              <a:t>«Задание по письменной речи» </a:t>
            </a:r>
            <a:r>
              <a:rPr lang="ru-RU" sz="2400" dirty="0" smtClean="0">
                <a:solidFill>
                  <a:schemeClr val="accent6">
                    <a:lumMod val="50000"/>
                  </a:schemeClr>
                </a:solidFill>
                <a:latin typeface="Times New Roman" pitchFamily="18" charset="0"/>
                <a:cs typeface="Times New Roman" pitchFamily="18" charset="0"/>
              </a:rPr>
              <a:t>контролируются умения написания личного письма. </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Autofit/>
          </a:bodyPr>
          <a:lstStyle/>
          <a:p>
            <a:pPr algn="ctr"/>
            <a:r>
              <a:rPr lang="ru-RU" b="1" dirty="0" smtClean="0">
                <a:solidFill>
                  <a:schemeClr val="accent6">
                    <a:lumMod val="50000"/>
                  </a:schemeClr>
                </a:solidFill>
                <a:latin typeface="Times New Roman" pitchFamily="18" charset="0"/>
                <a:cs typeface="Times New Roman" pitchFamily="18" charset="0"/>
              </a:rPr>
              <a:t>содержание экзаменационной работы</a:t>
            </a:r>
            <a:endParaRPr lang="ru-RU" b="1" dirty="0"/>
          </a:p>
        </p:txBody>
      </p:sp>
      <p:sp>
        <p:nvSpPr>
          <p:cNvPr id="3" name="Содержимое 2"/>
          <p:cNvSpPr>
            <a:spLocks noGrp="1"/>
          </p:cNvSpPr>
          <p:nvPr>
            <p:ph idx="1"/>
          </p:nvPr>
        </p:nvSpPr>
        <p:spPr>
          <a:xfrm>
            <a:off x="0" y="2249424"/>
            <a:ext cx="8686800" cy="1751080"/>
          </a:xfrm>
        </p:spPr>
        <p:txBody>
          <a:bodyPr>
            <a:normAutofit fontScale="70000" lnSpcReduction="20000"/>
          </a:bodyPr>
          <a:lstStyle/>
          <a:p>
            <a:pPr>
              <a:lnSpc>
                <a:spcPct val="120000"/>
              </a:lnSpc>
              <a:buNone/>
            </a:pPr>
            <a:r>
              <a:rPr lang="ru-RU" dirty="0" smtClean="0">
                <a:solidFill>
                  <a:schemeClr val="accent6">
                    <a:lumMod val="50000"/>
                  </a:schemeClr>
                </a:solidFill>
                <a:latin typeface="Times New Roman" pitchFamily="18" charset="0"/>
                <a:cs typeface="Times New Roman" pitchFamily="18" charset="0"/>
              </a:rPr>
              <a:t>	В экзаменационную работу включены задания двух уровней сложности: задания уровня </a:t>
            </a:r>
            <a:r>
              <a:rPr lang="ru-RU" sz="3400" b="1" dirty="0" smtClean="0">
                <a:solidFill>
                  <a:schemeClr val="accent6">
                    <a:lumMod val="50000"/>
                  </a:schemeClr>
                </a:solidFill>
                <a:latin typeface="Times New Roman" pitchFamily="18" charset="0"/>
                <a:cs typeface="Times New Roman" pitchFamily="18" charset="0"/>
              </a:rPr>
              <a:t>1</a:t>
            </a:r>
            <a:r>
              <a:rPr lang="ru-RU" dirty="0" smtClean="0">
                <a:solidFill>
                  <a:schemeClr val="accent6">
                    <a:lumMod val="50000"/>
                  </a:schemeClr>
                </a:solidFill>
                <a:latin typeface="Times New Roman" pitchFamily="18" charset="0"/>
                <a:cs typeface="Times New Roman" pitchFamily="18" charset="0"/>
              </a:rPr>
              <a:t> и задания уровня </a:t>
            </a:r>
            <a:r>
              <a:rPr lang="ru-RU" sz="3400" b="1" dirty="0" smtClean="0">
                <a:solidFill>
                  <a:schemeClr val="accent6">
                    <a:lumMod val="50000"/>
                  </a:schemeClr>
                </a:solidFill>
                <a:latin typeface="Times New Roman" pitchFamily="18" charset="0"/>
                <a:cs typeface="Times New Roman" pitchFamily="18" charset="0"/>
              </a:rPr>
              <a:t>2</a:t>
            </a:r>
            <a:r>
              <a:rPr lang="ru-RU" dirty="0" smtClean="0">
                <a:solidFill>
                  <a:schemeClr val="accent6">
                    <a:lumMod val="50000"/>
                  </a:schemeClr>
                </a:solidFill>
                <a:latin typeface="Times New Roman" pitchFamily="18" charset="0"/>
                <a:cs typeface="Times New Roman" pitchFamily="18" charset="0"/>
              </a:rPr>
              <a:t>. Задания обоих уровней в рамках экзаменационной работы ГВЭ-9 не превышают требований уровня </a:t>
            </a:r>
            <a:r>
              <a:rPr lang="ru-RU" b="1" dirty="0" smtClean="0">
                <a:solidFill>
                  <a:schemeClr val="accent6">
                    <a:lumMod val="50000"/>
                  </a:schemeClr>
                </a:solidFill>
                <a:latin typeface="Times New Roman" pitchFamily="18" charset="0"/>
                <a:cs typeface="Times New Roman" pitchFamily="18" charset="0"/>
              </a:rPr>
              <a:t>А2</a:t>
            </a:r>
            <a:r>
              <a:rPr lang="ru-RU" dirty="0" smtClean="0">
                <a:solidFill>
                  <a:schemeClr val="accent6">
                    <a:lumMod val="50000"/>
                  </a:schemeClr>
                </a:solidFill>
                <a:latin typeface="Times New Roman" pitchFamily="18" charset="0"/>
                <a:cs typeface="Times New Roman" pitchFamily="18" charset="0"/>
              </a:rPr>
              <a:t> (по общеевропейской шкале), что соответствует требованиям ФК ГОС основного общего образования по иностранному языку. </a:t>
            </a:r>
          </a:p>
        </p:txBody>
      </p:sp>
      <p:sp>
        <p:nvSpPr>
          <p:cNvPr id="4" name="Прямоугольник 3"/>
          <p:cNvSpPr/>
          <p:nvPr/>
        </p:nvSpPr>
        <p:spPr>
          <a:xfrm>
            <a:off x="357158" y="4000504"/>
            <a:ext cx="8501122" cy="728148"/>
          </a:xfrm>
          <a:prstGeom prst="rect">
            <a:avLst/>
          </a:prstGeom>
        </p:spPr>
        <p:txBody>
          <a:bodyPr wrap="square">
            <a:spAutoFit/>
          </a:bodyPr>
          <a:lstStyle/>
          <a:p>
            <a:pPr>
              <a:lnSpc>
                <a:spcPct val="120000"/>
              </a:lnSpc>
              <a:buNone/>
            </a:pPr>
            <a:r>
              <a:rPr lang="ru-RU" dirty="0" smtClean="0">
                <a:solidFill>
                  <a:schemeClr val="accent6">
                    <a:lumMod val="50000"/>
                  </a:schemeClr>
                </a:solidFill>
                <a:latin typeface="Times New Roman" pitchFamily="18" charset="0"/>
                <a:cs typeface="Times New Roman" pitchFamily="18" charset="0"/>
              </a:rPr>
              <a:t>Уровень сложности заданий определяется сложностью языкового материала и проверяемых умений, а также типом задания. </a:t>
            </a:r>
          </a:p>
        </p:txBody>
      </p:sp>
      <p:sp>
        <p:nvSpPr>
          <p:cNvPr id="5" name="Прямоугольник 4"/>
          <p:cNvSpPr/>
          <p:nvPr/>
        </p:nvSpPr>
        <p:spPr>
          <a:xfrm>
            <a:off x="357158" y="4714884"/>
            <a:ext cx="7858180" cy="728148"/>
          </a:xfrm>
          <a:prstGeom prst="rect">
            <a:avLst/>
          </a:prstGeom>
        </p:spPr>
        <p:txBody>
          <a:bodyPr wrap="square">
            <a:spAutoFit/>
          </a:bodyPr>
          <a:lstStyle/>
          <a:p>
            <a:pPr>
              <a:lnSpc>
                <a:spcPct val="120000"/>
              </a:lnSpc>
              <a:buNone/>
            </a:pPr>
            <a:r>
              <a:rPr lang="ru-RU" dirty="0" smtClean="0">
                <a:solidFill>
                  <a:schemeClr val="accent6">
                    <a:lumMod val="50000"/>
                  </a:schemeClr>
                </a:solidFill>
                <a:latin typeface="Times New Roman" pitchFamily="18" charset="0"/>
                <a:cs typeface="Times New Roman" pitchFamily="18" charset="0"/>
              </a:rPr>
              <a:t>В разделах работы «Задания по чтению» и «Задания по грамматике и лексике» представлены задания, относящиеся к </a:t>
            </a:r>
            <a:r>
              <a:rPr lang="ru-RU" b="1" dirty="0" smtClean="0">
                <a:solidFill>
                  <a:schemeClr val="accent6">
                    <a:lumMod val="50000"/>
                  </a:schemeClr>
                </a:solidFill>
                <a:latin typeface="Times New Roman" pitchFamily="18" charset="0"/>
                <a:cs typeface="Times New Roman" pitchFamily="18" charset="0"/>
              </a:rPr>
              <a:t>двум уровням </a:t>
            </a:r>
            <a:r>
              <a:rPr lang="ru-RU" dirty="0" smtClean="0">
                <a:solidFill>
                  <a:schemeClr val="accent6">
                    <a:lumMod val="50000"/>
                  </a:schemeClr>
                </a:solidFill>
                <a:latin typeface="Times New Roman" pitchFamily="18" charset="0"/>
                <a:cs typeface="Times New Roman" pitchFamily="18" charset="0"/>
              </a:rPr>
              <a:t>сложности. </a:t>
            </a:r>
          </a:p>
        </p:txBody>
      </p:sp>
      <p:sp>
        <p:nvSpPr>
          <p:cNvPr id="6" name="Прямоугольник 5"/>
          <p:cNvSpPr/>
          <p:nvPr/>
        </p:nvSpPr>
        <p:spPr>
          <a:xfrm>
            <a:off x="357158" y="5429264"/>
            <a:ext cx="8143932" cy="757130"/>
          </a:xfrm>
          <a:prstGeom prst="rect">
            <a:avLst/>
          </a:prstGeom>
        </p:spPr>
        <p:txBody>
          <a:bodyPr wrap="square">
            <a:spAutoFit/>
          </a:bodyPr>
          <a:lstStyle/>
          <a:p>
            <a:pPr>
              <a:lnSpc>
                <a:spcPct val="120000"/>
              </a:lnSpc>
              <a:buNone/>
            </a:pPr>
            <a:r>
              <a:rPr lang="ru-RU" dirty="0" smtClean="0">
                <a:solidFill>
                  <a:schemeClr val="accent6">
                    <a:lumMod val="50000"/>
                  </a:schemeClr>
                </a:solidFill>
                <a:latin typeface="Times New Roman" pitchFamily="18" charset="0"/>
                <a:cs typeface="Times New Roman" pitchFamily="18" charset="0"/>
              </a:rPr>
              <a:t>В третьем разделе дано задание </a:t>
            </a:r>
            <a:r>
              <a:rPr lang="ru-RU" b="1" dirty="0" smtClean="0">
                <a:solidFill>
                  <a:schemeClr val="accent6">
                    <a:lumMod val="50000"/>
                  </a:schemeClr>
                </a:solidFill>
                <a:latin typeface="Times New Roman" pitchFamily="18" charset="0"/>
                <a:cs typeface="Times New Roman" pitchFamily="18" charset="0"/>
              </a:rPr>
              <a:t>2-го уровня сложности </a:t>
            </a:r>
            <a:r>
              <a:rPr lang="ru-RU" dirty="0" smtClean="0">
                <a:solidFill>
                  <a:schemeClr val="accent6">
                    <a:lumMod val="50000"/>
                  </a:schemeClr>
                </a:solidFill>
                <a:latin typeface="Times New Roman" pitchFamily="18" charset="0"/>
                <a:cs typeface="Times New Roman" pitchFamily="18" charset="0"/>
              </a:rPr>
              <a:t>– написание письма личного характера в ответ на письмо-стимул</a:t>
            </a:r>
            <a:endParaRPr lang="ru-RU"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Autofit/>
          </a:bodyPr>
          <a:lstStyle/>
          <a:p>
            <a:pPr algn="ctr"/>
            <a:r>
              <a:rPr lang="ru-RU" b="1" dirty="0" smtClean="0">
                <a:solidFill>
                  <a:schemeClr val="accent6">
                    <a:lumMod val="50000"/>
                  </a:schemeClr>
                </a:solidFill>
                <a:latin typeface="Times New Roman" pitchFamily="18" charset="0"/>
                <a:cs typeface="Times New Roman" pitchFamily="18" charset="0"/>
              </a:rPr>
              <a:t>содержание экзаменационной работы</a:t>
            </a:r>
            <a:endParaRPr lang="ru-RU" b="1" dirty="0"/>
          </a:p>
        </p:txBody>
      </p:sp>
      <p:sp>
        <p:nvSpPr>
          <p:cNvPr id="3" name="Содержимое 2"/>
          <p:cNvSpPr>
            <a:spLocks noGrp="1"/>
          </p:cNvSpPr>
          <p:nvPr>
            <p:ph idx="1"/>
          </p:nvPr>
        </p:nvSpPr>
        <p:spPr>
          <a:xfrm>
            <a:off x="500034" y="2357430"/>
            <a:ext cx="8229600" cy="4325112"/>
          </a:xfrm>
        </p:spPr>
        <p:txBody>
          <a:bodyPr/>
          <a:lstStyle/>
          <a:p>
            <a:r>
              <a:rPr lang="ru-RU" dirty="0" smtClean="0">
                <a:solidFill>
                  <a:schemeClr val="accent6">
                    <a:lumMod val="50000"/>
                  </a:schemeClr>
                </a:solidFill>
                <a:latin typeface="Times New Roman" pitchFamily="18" charset="0"/>
                <a:cs typeface="Times New Roman" pitchFamily="18" charset="0"/>
              </a:rPr>
              <a:t>Задание 25 (написание личного письма) оценивается экспертом по определенным критериям оценивания (решение коммуникативной задачи, организация текста, лексико-грамматическое оформление текста, орфография и пунктуация). </a:t>
            </a:r>
          </a:p>
          <a:p>
            <a:r>
              <a:rPr lang="ru-RU" dirty="0" smtClean="0">
                <a:solidFill>
                  <a:schemeClr val="accent6">
                    <a:lumMod val="50000"/>
                  </a:schemeClr>
                </a:solidFill>
                <a:latin typeface="Times New Roman" pitchFamily="18" charset="0"/>
                <a:cs typeface="Times New Roman" pitchFamily="18" charset="0"/>
              </a:rPr>
              <a:t>Максимальное количество баллов за выполнение задания – </a:t>
            </a:r>
            <a:r>
              <a:rPr lang="ru-RU" b="1" dirty="0" smtClean="0">
                <a:solidFill>
                  <a:schemeClr val="accent6">
                    <a:lumMod val="50000"/>
                  </a:schemeClr>
                </a:solidFill>
                <a:latin typeface="Times New Roman" pitchFamily="18" charset="0"/>
                <a:cs typeface="Times New Roman" pitchFamily="18" charset="0"/>
              </a:rPr>
              <a:t>10. </a:t>
            </a:r>
            <a:endParaRPr lang="ru-RU" b="1"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56"/>
            <a:ext cx="8229600" cy="1571636"/>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ru-RU" sz="3600" b="1" dirty="0" smtClean="0">
                <a:solidFill>
                  <a:schemeClr val="accent6">
                    <a:lumMod val="50000"/>
                  </a:schemeClr>
                </a:solidFill>
                <a:latin typeface="Times New Roman" pitchFamily="18" charset="0"/>
                <a:cs typeface="Times New Roman" pitchFamily="18" charset="0"/>
              </a:rPr>
              <a:t>Шкала пересчета первичного балла за выполнение экзаменационной работы в отметку по пятибалльной шкале </a:t>
            </a:r>
            <a:endParaRPr lang="ru-RU" sz="3600" b="1" dirty="0">
              <a:solidFill>
                <a:schemeClr val="accent6">
                  <a:lumMod val="50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28596" y="2857496"/>
          <a:ext cx="8229600" cy="2255520"/>
        </p:xfrm>
        <a:graphic>
          <a:graphicData uri="http://schemas.openxmlformats.org/drawingml/2006/table">
            <a:tbl>
              <a:tblPr firstRow="1" bandRow="1">
                <a:tableStyleId>{7DF18680-E054-41AD-8BC1-D1AEF772440D}</a:tableStyleId>
              </a:tblPr>
              <a:tblGrid>
                <a:gridCol w="1645920"/>
                <a:gridCol w="1645920"/>
                <a:gridCol w="1645920"/>
                <a:gridCol w="1645920"/>
                <a:gridCol w="1645920"/>
              </a:tblGrid>
              <a:tr h="370840">
                <a:tc>
                  <a:txBody>
                    <a:bodyPr/>
                    <a:lstStyle/>
                    <a:p>
                      <a:r>
                        <a:rPr lang="ru-RU" sz="2000" dirty="0" smtClean="0">
                          <a:latin typeface="Times New Roman" pitchFamily="18" charset="0"/>
                          <a:cs typeface="Times New Roman" pitchFamily="18" charset="0"/>
                        </a:rPr>
                        <a:t>Отметка по  пятибалльной шкале </a:t>
                      </a:r>
                    </a:p>
                    <a:p>
                      <a:endParaRPr lang="ru-RU" sz="2000" dirty="0">
                        <a:solidFill>
                          <a:schemeClr val="accent6">
                            <a:lumMod val="50000"/>
                          </a:schemeClr>
                        </a:solidFill>
                        <a:latin typeface="Times New Roman" pitchFamily="18" charset="0"/>
                        <a:cs typeface="Times New Roman" pitchFamily="18" charset="0"/>
                      </a:endParaRPr>
                    </a:p>
                  </a:txBody>
                  <a:tcPr/>
                </a:tc>
                <a:tc>
                  <a:txBody>
                    <a:bodyPr/>
                    <a:lstStyle/>
                    <a:p>
                      <a:r>
                        <a:rPr lang="ru-RU" sz="2800" dirty="0" smtClean="0">
                          <a:latin typeface="Times New Roman" pitchFamily="18" charset="0"/>
                          <a:cs typeface="Times New Roman" pitchFamily="18" charset="0"/>
                        </a:rPr>
                        <a:t>«2»</a:t>
                      </a:r>
                      <a:endParaRPr lang="ru-RU" sz="2800" dirty="0">
                        <a:solidFill>
                          <a:schemeClr val="accent6">
                            <a:lumMod val="50000"/>
                          </a:schemeClr>
                        </a:solidFill>
                        <a:latin typeface="Times New Roman" pitchFamily="18" charset="0"/>
                        <a:cs typeface="Times New Roman" pitchFamily="18" charset="0"/>
                      </a:endParaRPr>
                    </a:p>
                  </a:txBody>
                  <a:tcPr/>
                </a:tc>
                <a:tc>
                  <a:txBody>
                    <a:bodyPr/>
                    <a:lstStyle/>
                    <a:p>
                      <a:r>
                        <a:rPr lang="ru-RU" sz="2800" dirty="0" smtClean="0">
                          <a:latin typeface="Times New Roman" pitchFamily="18" charset="0"/>
                          <a:cs typeface="Times New Roman" pitchFamily="18" charset="0"/>
                        </a:rPr>
                        <a:t>«3»</a:t>
                      </a:r>
                      <a:endParaRPr lang="ru-RU" sz="2800" dirty="0">
                        <a:solidFill>
                          <a:schemeClr val="accent6">
                            <a:lumMod val="50000"/>
                          </a:schemeClr>
                        </a:solidFill>
                        <a:latin typeface="Times New Roman" pitchFamily="18" charset="0"/>
                        <a:cs typeface="Times New Roman" pitchFamily="18" charset="0"/>
                      </a:endParaRPr>
                    </a:p>
                  </a:txBody>
                  <a:tcPr/>
                </a:tc>
                <a:tc>
                  <a:txBody>
                    <a:bodyPr/>
                    <a:lstStyle/>
                    <a:p>
                      <a:r>
                        <a:rPr lang="ru-RU" sz="2800" dirty="0" smtClean="0">
                          <a:latin typeface="Times New Roman" pitchFamily="18" charset="0"/>
                          <a:cs typeface="Times New Roman" pitchFamily="18" charset="0"/>
                        </a:rPr>
                        <a:t>«4» </a:t>
                      </a:r>
                      <a:endParaRPr lang="ru-RU" sz="2800" dirty="0">
                        <a:solidFill>
                          <a:schemeClr val="accent6">
                            <a:lumMod val="50000"/>
                          </a:schemeClr>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800" dirty="0" smtClean="0">
                          <a:latin typeface="Times New Roman" pitchFamily="18" charset="0"/>
                          <a:cs typeface="Times New Roman" pitchFamily="18" charset="0"/>
                        </a:rPr>
                        <a:t>«5» </a:t>
                      </a:r>
                    </a:p>
                    <a:p>
                      <a:endParaRPr lang="ru-RU" sz="2800" dirty="0">
                        <a:solidFill>
                          <a:schemeClr val="accent6">
                            <a:lumMod val="50000"/>
                          </a:schemeClr>
                        </a:solidFill>
                        <a:latin typeface="Times New Roman" pitchFamily="18" charset="0"/>
                        <a:cs typeface="Times New Roman" pitchFamily="18" charset="0"/>
                      </a:endParaRPr>
                    </a:p>
                  </a:txBody>
                  <a:tcPr/>
                </a:tc>
              </a:tr>
              <a:tr h="370840">
                <a:tc>
                  <a:txBody>
                    <a:bodyPr/>
                    <a:lstStyle/>
                    <a:p>
                      <a:r>
                        <a:rPr lang="ru-RU" sz="2800" b="1" dirty="0" smtClean="0">
                          <a:latin typeface="Times New Roman" pitchFamily="18" charset="0"/>
                          <a:cs typeface="Times New Roman" pitchFamily="18" charset="0"/>
                        </a:rPr>
                        <a:t>Общий балл </a:t>
                      </a:r>
                      <a:endParaRPr lang="ru-RU" sz="2800" b="1" dirty="0">
                        <a:solidFill>
                          <a:schemeClr val="accent6">
                            <a:lumMod val="50000"/>
                          </a:schemeClr>
                        </a:solidFill>
                        <a:latin typeface="Times New Roman" pitchFamily="18" charset="0"/>
                        <a:cs typeface="Times New Roman" pitchFamily="18" charset="0"/>
                      </a:endParaRPr>
                    </a:p>
                  </a:txBody>
                  <a:tcPr/>
                </a:tc>
                <a:tc>
                  <a:txBody>
                    <a:bodyPr/>
                    <a:lstStyle/>
                    <a:p>
                      <a:r>
                        <a:rPr lang="ru-RU" sz="2800" b="1" dirty="0" smtClean="0">
                          <a:latin typeface="Times New Roman" pitchFamily="18" charset="0"/>
                          <a:cs typeface="Times New Roman" pitchFamily="18" charset="0"/>
                        </a:rPr>
                        <a:t>0–10</a:t>
                      </a:r>
                      <a:endParaRPr lang="ru-RU" sz="2800" b="1" dirty="0">
                        <a:solidFill>
                          <a:schemeClr val="accent6">
                            <a:lumMod val="50000"/>
                          </a:schemeClr>
                        </a:solidFill>
                        <a:latin typeface="Times New Roman" pitchFamily="18" charset="0"/>
                        <a:cs typeface="Times New Roman" pitchFamily="18" charset="0"/>
                      </a:endParaRPr>
                    </a:p>
                  </a:txBody>
                  <a:tcPr/>
                </a:tc>
                <a:tc>
                  <a:txBody>
                    <a:bodyPr/>
                    <a:lstStyle/>
                    <a:p>
                      <a:r>
                        <a:rPr lang="ru-RU" sz="2800" b="1" dirty="0" smtClean="0">
                          <a:latin typeface="Times New Roman" pitchFamily="18" charset="0"/>
                          <a:cs typeface="Times New Roman" pitchFamily="18" charset="0"/>
                        </a:rPr>
                        <a:t>11–20</a:t>
                      </a:r>
                      <a:endParaRPr lang="ru-RU" sz="2800" b="1" dirty="0">
                        <a:solidFill>
                          <a:schemeClr val="accent6">
                            <a:lumMod val="50000"/>
                          </a:schemeClr>
                        </a:solidFill>
                        <a:latin typeface="Times New Roman" pitchFamily="18" charset="0"/>
                        <a:cs typeface="Times New Roman" pitchFamily="18" charset="0"/>
                      </a:endParaRPr>
                    </a:p>
                  </a:txBody>
                  <a:tcPr/>
                </a:tc>
                <a:tc>
                  <a:txBody>
                    <a:bodyPr/>
                    <a:lstStyle/>
                    <a:p>
                      <a:r>
                        <a:rPr lang="ru-RU" sz="2800" b="1" dirty="0" smtClean="0">
                          <a:latin typeface="Times New Roman" pitchFamily="18" charset="0"/>
                          <a:cs typeface="Times New Roman" pitchFamily="18" charset="0"/>
                        </a:rPr>
                        <a:t>21–30</a:t>
                      </a:r>
                      <a:endParaRPr lang="ru-RU" sz="2800" b="1" dirty="0">
                        <a:solidFill>
                          <a:schemeClr val="accent6">
                            <a:lumMod val="50000"/>
                          </a:schemeClr>
                        </a:solidFill>
                        <a:latin typeface="Times New Roman" pitchFamily="18" charset="0"/>
                        <a:cs typeface="Times New Roman" pitchFamily="18" charset="0"/>
                      </a:endParaRPr>
                    </a:p>
                  </a:txBody>
                  <a:tcPr/>
                </a:tc>
                <a:tc>
                  <a:txBody>
                    <a:bodyPr/>
                    <a:lstStyle/>
                    <a:p>
                      <a:r>
                        <a:rPr lang="ru-RU" sz="2800" b="1" dirty="0" smtClean="0">
                          <a:latin typeface="Times New Roman" pitchFamily="18" charset="0"/>
                          <a:cs typeface="Times New Roman" pitchFamily="18" charset="0"/>
                        </a:rPr>
                        <a:t>31–40 </a:t>
                      </a:r>
                      <a:endParaRPr lang="ru-RU" sz="2800" b="1" dirty="0">
                        <a:solidFill>
                          <a:schemeClr val="accent6">
                            <a:lumMod val="50000"/>
                          </a:schemeClr>
                        </a:solidFill>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857232"/>
            <a:ext cx="8229600" cy="1066800"/>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ru-RU" b="1" dirty="0" smtClean="0">
                <a:solidFill>
                  <a:schemeClr val="accent6">
                    <a:lumMod val="50000"/>
                  </a:schemeClr>
                </a:solidFill>
                <a:latin typeface="Times New Roman" pitchFamily="18" charset="0"/>
                <a:cs typeface="Times New Roman" pitchFamily="18" charset="0"/>
              </a:rPr>
              <a:t>Продолжительность экзаменационной работы</a:t>
            </a:r>
            <a:endParaRPr lang="ru-RU" b="1" dirty="0">
              <a:solidFill>
                <a:schemeClr val="accent6">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92500"/>
          </a:bodyPr>
          <a:lstStyle/>
          <a:p>
            <a:pPr>
              <a:buNone/>
            </a:pPr>
            <a:r>
              <a:rPr lang="ru-RU" dirty="0" smtClean="0">
                <a:solidFill>
                  <a:schemeClr val="accent6">
                    <a:lumMod val="50000"/>
                  </a:schemeClr>
                </a:solidFill>
                <a:latin typeface="Times New Roman" pitchFamily="18" charset="0"/>
                <a:cs typeface="Times New Roman" pitchFamily="18" charset="0"/>
              </a:rPr>
              <a:t>На выполнение экзаменационной работы ГВЭ-9 по английскому языку даётся </a:t>
            </a:r>
            <a:r>
              <a:rPr lang="ru-RU" b="1" dirty="0" smtClean="0">
                <a:solidFill>
                  <a:schemeClr val="accent6">
                    <a:lumMod val="50000"/>
                  </a:schemeClr>
                </a:solidFill>
                <a:latin typeface="Times New Roman" pitchFamily="18" charset="0"/>
                <a:cs typeface="Times New Roman" pitchFamily="18" charset="0"/>
              </a:rPr>
              <a:t>150 минут</a:t>
            </a:r>
            <a:r>
              <a:rPr lang="ru-RU" dirty="0" smtClean="0">
                <a:solidFill>
                  <a:schemeClr val="accent6">
                    <a:lumMod val="50000"/>
                  </a:schemeClr>
                </a:solidFill>
                <a:latin typeface="Times New Roman" pitchFamily="18" charset="0"/>
                <a:cs typeface="Times New Roman" pitchFamily="18" charset="0"/>
              </a:rPr>
              <a:t>. Рекомендуемое время выполнения заданий отдельных разделов: </a:t>
            </a:r>
          </a:p>
          <a:p>
            <a:r>
              <a:rPr lang="ru-RU" dirty="0" smtClean="0">
                <a:solidFill>
                  <a:schemeClr val="accent6">
                    <a:lumMod val="50000"/>
                  </a:schemeClr>
                </a:solidFill>
                <a:latin typeface="Times New Roman" pitchFamily="18" charset="0"/>
                <a:cs typeface="Times New Roman" pitchFamily="18" charset="0"/>
              </a:rPr>
              <a:t>раздел 1 (задания по чтению) – </a:t>
            </a:r>
            <a:r>
              <a:rPr lang="ru-RU" b="1" dirty="0" smtClean="0">
                <a:solidFill>
                  <a:schemeClr val="accent6">
                    <a:lumMod val="50000"/>
                  </a:schemeClr>
                </a:solidFill>
                <a:latin typeface="Times New Roman" pitchFamily="18" charset="0"/>
                <a:cs typeface="Times New Roman" pitchFamily="18" charset="0"/>
              </a:rPr>
              <a:t>60</a:t>
            </a:r>
            <a:r>
              <a:rPr lang="ru-RU" dirty="0" smtClean="0">
                <a:solidFill>
                  <a:schemeClr val="accent6">
                    <a:lumMod val="50000"/>
                  </a:schemeClr>
                </a:solidFill>
                <a:latin typeface="Times New Roman" pitchFamily="18" charset="0"/>
                <a:cs typeface="Times New Roman" pitchFamily="18" charset="0"/>
              </a:rPr>
              <a:t> минут; </a:t>
            </a:r>
          </a:p>
          <a:p>
            <a:r>
              <a:rPr lang="ru-RU" dirty="0" smtClean="0">
                <a:solidFill>
                  <a:schemeClr val="accent6">
                    <a:lumMod val="50000"/>
                  </a:schemeClr>
                </a:solidFill>
                <a:latin typeface="Times New Roman" pitchFamily="18" charset="0"/>
                <a:cs typeface="Times New Roman" pitchFamily="18" charset="0"/>
              </a:rPr>
              <a:t>раздел 2 (задания по грамматике и лексике) – </a:t>
            </a:r>
            <a:r>
              <a:rPr lang="ru-RU" b="1" dirty="0" smtClean="0">
                <a:solidFill>
                  <a:schemeClr val="accent6">
                    <a:lumMod val="50000"/>
                  </a:schemeClr>
                </a:solidFill>
                <a:latin typeface="Times New Roman" pitchFamily="18" charset="0"/>
                <a:cs typeface="Times New Roman" pitchFamily="18" charset="0"/>
              </a:rPr>
              <a:t>60 </a:t>
            </a:r>
            <a:r>
              <a:rPr lang="ru-RU" dirty="0" smtClean="0">
                <a:solidFill>
                  <a:schemeClr val="accent6">
                    <a:lumMod val="50000"/>
                  </a:schemeClr>
                </a:solidFill>
                <a:latin typeface="Times New Roman" pitchFamily="18" charset="0"/>
                <a:cs typeface="Times New Roman" pitchFamily="18" charset="0"/>
              </a:rPr>
              <a:t>минут; </a:t>
            </a:r>
          </a:p>
          <a:p>
            <a:r>
              <a:rPr lang="ru-RU" dirty="0" smtClean="0">
                <a:solidFill>
                  <a:schemeClr val="accent6">
                    <a:lumMod val="50000"/>
                  </a:schemeClr>
                </a:solidFill>
                <a:latin typeface="Times New Roman" pitchFamily="18" charset="0"/>
                <a:cs typeface="Times New Roman" pitchFamily="18" charset="0"/>
              </a:rPr>
              <a:t>раздел 3 (задания по письменной речи) – </a:t>
            </a:r>
            <a:r>
              <a:rPr lang="ru-RU" b="1" dirty="0" smtClean="0">
                <a:solidFill>
                  <a:schemeClr val="accent6">
                    <a:lumMod val="50000"/>
                  </a:schemeClr>
                </a:solidFill>
                <a:latin typeface="Times New Roman" pitchFamily="18" charset="0"/>
                <a:cs typeface="Times New Roman" pitchFamily="18" charset="0"/>
              </a:rPr>
              <a:t>30</a:t>
            </a:r>
            <a:r>
              <a:rPr lang="ru-RU" dirty="0" smtClean="0">
                <a:solidFill>
                  <a:schemeClr val="accent6">
                    <a:lumMod val="50000"/>
                  </a:schemeClr>
                </a:solidFill>
                <a:latin typeface="Times New Roman" pitchFamily="18" charset="0"/>
                <a:cs typeface="Times New Roman" pitchFamily="18" charset="0"/>
              </a:rPr>
              <a:t> минут.  </a:t>
            </a:r>
          </a:p>
          <a:p>
            <a:pPr>
              <a:buNone/>
            </a:pPr>
            <a:r>
              <a:rPr lang="ru-RU" dirty="0" smtClean="0">
                <a:solidFill>
                  <a:schemeClr val="accent6">
                    <a:lumMod val="50000"/>
                  </a:schemeClr>
                </a:solidFill>
                <a:latin typeface="Times New Roman" pitchFamily="18" charset="0"/>
                <a:cs typeface="Times New Roman" pitchFamily="18" charset="0"/>
              </a:rPr>
              <a:t>Дополнительные материалы и оборудование: компьютеры, словарь</a:t>
            </a:r>
            <a:endParaRPr lang="ru-RU"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Autofit/>
          </a:bodyPr>
          <a:lstStyle/>
          <a:p>
            <a:pPr algn="ctr"/>
            <a:r>
              <a:rPr lang="ru-RU" b="1" dirty="0" smtClean="0">
                <a:solidFill>
                  <a:schemeClr val="accent6">
                    <a:lumMod val="50000"/>
                  </a:schemeClr>
                </a:solidFill>
                <a:latin typeface="Times New Roman" pitchFamily="18" charset="0"/>
                <a:cs typeface="Times New Roman" pitchFamily="18" charset="0"/>
              </a:rPr>
              <a:t>ГВЭ-9 по иностранным языкам</a:t>
            </a:r>
            <a:br>
              <a:rPr lang="ru-RU" b="1" dirty="0" smtClean="0">
                <a:solidFill>
                  <a:schemeClr val="accent6">
                    <a:lumMod val="50000"/>
                  </a:schemeClr>
                </a:solidFill>
                <a:latin typeface="Times New Roman" pitchFamily="18" charset="0"/>
                <a:cs typeface="Times New Roman" pitchFamily="18" charset="0"/>
              </a:rPr>
            </a:br>
            <a:r>
              <a:rPr lang="ru-RU" b="1" dirty="0" smtClean="0">
                <a:solidFill>
                  <a:schemeClr val="accent6">
                    <a:lumMod val="50000"/>
                  </a:schemeClr>
                </a:solidFill>
                <a:latin typeface="Times New Roman" pitchFamily="18" charset="0"/>
                <a:cs typeface="Times New Roman" pitchFamily="18" charset="0"/>
              </a:rPr>
              <a:t> (устная форма) </a:t>
            </a:r>
            <a:endParaRPr lang="ru-RU" b="1" dirty="0">
              <a:solidFill>
                <a:schemeClr val="accent6">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357158" y="2571744"/>
            <a:ext cx="8229600" cy="3753632"/>
          </a:xfrm>
        </p:spPr>
        <p:txBody>
          <a:bodyPr/>
          <a:lstStyle/>
          <a:p>
            <a:r>
              <a:rPr lang="ru-RU" dirty="0" smtClean="0">
                <a:solidFill>
                  <a:schemeClr val="accent6">
                    <a:lumMod val="50000"/>
                  </a:schemeClr>
                </a:solidFill>
                <a:latin typeface="Times New Roman" pitchFamily="18" charset="0"/>
                <a:cs typeface="Times New Roman" pitchFamily="18" charset="0"/>
              </a:rPr>
              <a:t>Структура и содержание экзаменационных материалов по иностранным языкам </a:t>
            </a:r>
          </a:p>
          <a:p>
            <a:r>
              <a:rPr lang="ru-RU" dirty="0" smtClean="0">
                <a:solidFill>
                  <a:schemeClr val="accent6">
                    <a:lumMod val="50000"/>
                  </a:schemeClr>
                </a:solidFill>
                <a:latin typeface="Times New Roman" pitchFamily="18" charset="0"/>
                <a:cs typeface="Times New Roman" pitchFamily="18" charset="0"/>
              </a:rPr>
              <a:t>Комплект экзаменационных материалов по каждому из четырех иностранных языков (английский, немецкий, французский, испанский) для ГВЭ-9 в устной форме состоит из 15 билетов. </a:t>
            </a:r>
            <a:endParaRPr lang="ru-RU"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857232"/>
            <a:ext cx="8229600" cy="1066800"/>
          </a:xfrm>
        </p:spPr>
        <p:style>
          <a:lnRef idx="1">
            <a:schemeClr val="accent6"/>
          </a:lnRef>
          <a:fillRef idx="2">
            <a:schemeClr val="accent6"/>
          </a:fillRef>
          <a:effectRef idx="1">
            <a:schemeClr val="accent6"/>
          </a:effectRef>
          <a:fontRef idx="minor">
            <a:schemeClr val="dk1"/>
          </a:fontRef>
        </p:style>
        <p:txBody>
          <a:bodyPr/>
          <a:lstStyle/>
          <a:p>
            <a:pPr algn="ctr"/>
            <a:r>
              <a:rPr lang="ru-RU" b="1" dirty="0" smtClean="0">
                <a:solidFill>
                  <a:schemeClr val="accent6">
                    <a:lumMod val="50000"/>
                  </a:schemeClr>
                </a:solidFill>
                <a:latin typeface="Times New Roman" pitchFamily="18" charset="0"/>
                <a:cs typeface="Times New Roman" pitchFamily="18" charset="0"/>
              </a:rPr>
              <a:t>Вопросы билета</a:t>
            </a:r>
            <a:endParaRPr lang="ru-RU" b="1" dirty="0">
              <a:solidFill>
                <a:schemeClr val="accent6">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28596" y="1857364"/>
            <a:ext cx="8229600" cy="4857784"/>
          </a:xfrm>
        </p:spPr>
        <p:txBody>
          <a:bodyPr/>
          <a:lstStyle/>
          <a:p>
            <a:endParaRPr lang="ru-RU" dirty="0"/>
          </a:p>
        </p:txBody>
      </p:sp>
      <p:sp>
        <p:nvSpPr>
          <p:cNvPr id="7" name="Загнутый угол 6"/>
          <p:cNvSpPr/>
          <p:nvPr/>
        </p:nvSpPr>
        <p:spPr>
          <a:xfrm>
            <a:off x="785786" y="2285992"/>
            <a:ext cx="3643338" cy="4286280"/>
          </a:xfrm>
          <a:prstGeom prst="foldedCorner">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Загнутый угол 7"/>
          <p:cNvSpPr/>
          <p:nvPr/>
        </p:nvSpPr>
        <p:spPr>
          <a:xfrm>
            <a:off x="4714876" y="2285992"/>
            <a:ext cx="3643338" cy="4286280"/>
          </a:xfrm>
          <a:prstGeom prst="foldedCorner">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928662" y="2786058"/>
            <a:ext cx="3286148" cy="3139321"/>
          </a:xfrm>
          <a:prstGeom prst="rect">
            <a:avLst/>
          </a:prstGeom>
          <a:noFill/>
        </p:spPr>
        <p:txBody>
          <a:bodyPr wrap="square" rtlCol="0">
            <a:spAutoFit/>
          </a:bodyPr>
          <a:lstStyle/>
          <a:p>
            <a:r>
              <a:rPr lang="ru-RU" dirty="0" smtClean="0">
                <a:solidFill>
                  <a:schemeClr val="accent6">
                    <a:lumMod val="50000"/>
                  </a:schemeClr>
                </a:solidFill>
              </a:rPr>
              <a:t>Контроль –ознакомительное чтение научно - популярного, публицистического или художественного текста (с пониманием основного содержания), уровень А2</a:t>
            </a:r>
          </a:p>
          <a:p>
            <a:r>
              <a:rPr lang="ru-RU" dirty="0" smtClean="0">
                <a:solidFill>
                  <a:schemeClr val="accent6">
                    <a:lumMod val="50000"/>
                  </a:schemeClr>
                </a:solidFill>
              </a:rPr>
              <a:t>Объем – 1200 знаков ответы на 3 вопроса по содержанию и фактам: Что? Где? Как? Когда?  и </a:t>
            </a:r>
            <a:r>
              <a:rPr lang="ru-RU" dirty="0" err="1" smtClean="0">
                <a:solidFill>
                  <a:schemeClr val="accent6">
                    <a:lumMod val="50000"/>
                  </a:schemeClr>
                </a:solidFill>
              </a:rPr>
              <a:t>т.д</a:t>
            </a:r>
            <a:endParaRPr lang="ru-RU" dirty="0">
              <a:solidFill>
                <a:schemeClr val="accent6">
                  <a:lumMod val="50000"/>
                </a:schemeClr>
              </a:solidFill>
            </a:endParaRPr>
          </a:p>
        </p:txBody>
      </p:sp>
      <p:sp>
        <p:nvSpPr>
          <p:cNvPr id="13" name="TextBox 12"/>
          <p:cNvSpPr txBox="1"/>
          <p:nvPr/>
        </p:nvSpPr>
        <p:spPr>
          <a:xfrm>
            <a:off x="1357290" y="2285992"/>
            <a:ext cx="2428892" cy="369332"/>
          </a:xfrm>
          <a:prstGeom prst="rect">
            <a:avLst/>
          </a:prstGeom>
          <a:noFill/>
        </p:spPr>
        <p:txBody>
          <a:bodyPr wrap="square" rtlCol="0">
            <a:spAutoFit/>
          </a:bodyPr>
          <a:lstStyle/>
          <a:p>
            <a:pPr algn="ctr"/>
            <a:r>
              <a:rPr lang="ru-RU" dirty="0" smtClean="0">
                <a:solidFill>
                  <a:schemeClr val="accent6">
                    <a:lumMod val="50000"/>
                  </a:schemeClr>
                </a:solidFill>
              </a:rPr>
              <a:t>№1</a:t>
            </a:r>
            <a:endParaRPr lang="ru-RU" dirty="0">
              <a:solidFill>
                <a:schemeClr val="accent6">
                  <a:lumMod val="50000"/>
                </a:schemeClr>
              </a:solidFill>
            </a:endParaRPr>
          </a:p>
        </p:txBody>
      </p:sp>
      <p:sp>
        <p:nvSpPr>
          <p:cNvPr id="14" name="TextBox 13"/>
          <p:cNvSpPr txBox="1"/>
          <p:nvPr/>
        </p:nvSpPr>
        <p:spPr>
          <a:xfrm>
            <a:off x="5143504" y="2357430"/>
            <a:ext cx="2214578" cy="369332"/>
          </a:xfrm>
          <a:prstGeom prst="rect">
            <a:avLst/>
          </a:prstGeom>
          <a:noFill/>
        </p:spPr>
        <p:txBody>
          <a:bodyPr wrap="square" rtlCol="0">
            <a:spAutoFit/>
          </a:bodyPr>
          <a:lstStyle/>
          <a:p>
            <a:pPr algn="ctr"/>
            <a:r>
              <a:rPr lang="ru-RU" dirty="0" smtClean="0">
                <a:solidFill>
                  <a:schemeClr val="accent6">
                    <a:lumMod val="50000"/>
                  </a:schemeClr>
                </a:solidFill>
              </a:rPr>
              <a:t>№2</a:t>
            </a:r>
            <a:endParaRPr lang="ru-RU" dirty="0">
              <a:solidFill>
                <a:schemeClr val="accent6">
                  <a:lumMod val="50000"/>
                </a:schemeClr>
              </a:solidFill>
            </a:endParaRPr>
          </a:p>
        </p:txBody>
      </p:sp>
      <p:sp>
        <p:nvSpPr>
          <p:cNvPr id="15" name="TextBox 14"/>
          <p:cNvSpPr txBox="1"/>
          <p:nvPr/>
        </p:nvSpPr>
        <p:spPr>
          <a:xfrm>
            <a:off x="4929190" y="2643182"/>
            <a:ext cx="3286148" cy="3139321"/>
          </a:xfrm>
          <a:prstGeom prst="rect">
            <a:avLst/>
          </a:prstGeom>
          <a:noFill/>
        </p:spPr>
        <p:txBody>
          <a:bodyPr wrap="square" rtlCol="0">
            <a:spAutoFit/>
          </a:bodyPr>
          <a:lstStyle/>
          <a:p>
            <a:r>
              <a:rPr lang="ru-RU" sz="2000" dirty="0" smtClean="0">
                <a:solidFill>
                  <a:schemeClr val="accent6">
                    <a:lumMod val="50000"/>
                  </a:schemeClr>
                </a:solidFill>
              </a:rPr>
              <a:t>Связное высказывание по проблеме, затронутой в тексте: </a:t>
            </a:r>
            <a:r>
              <a:rPr lang="ru-RU" sz="2000" dirty="0" smtClean="0">
                <a:solidFill>
                  <a:schemeClr val="accent6">
                    <a:lumMod val="50000"/>
                  </a:schemeClr>
                </a:solidFill>
                <a:latin typeface="Times New Roman" pitchFamily="18" charset="0"/>
                <a:cs typeface="Times New Roman" pitchFamily="18" charset="0"/>
              </a:rPr>
              <a:t>сообщить факты/ рассказать о событиях, в том числе используя информацию из текста; выразить и аргументировать свое отношение к приведенному утверждению</a:t>
            </a:r>
            <a:endParaRPr lang="ru-RU" sz="2000" dirty="0" smtClean="0">
              <a:solidFill>
                <a:schemeClr val="accent6">
                  <a:lumMod val="50000"/>
                </a:schemeClr>
              </a:solidFill>
            </a:endParaRPr>
          </a:p>
          <a:p>
            <a:endParaRPr lang="ru-RU"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571480"/>
            <a:ext cx="8229600" cy="857256"/>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2000" b="1" dirty="0" smtClean="0">
                <a:solidFill>
                  <a:schemeClr val="accent6">
                    <a:lumMod val="50000"/>
                  </a:schemeClr>
                </a:solidFill>
                <a:latin typeface="Times New Roman" pitchFamily="18" charset="0"/>
                <a:cs typeface="Times New Roman" pitchFamily="18" charset="0"/>
              </a:rPr>
              <a:t>ГВЭ-9 </a:t>
            </a:r>
            <a:r>
              <a:rPr lang="en-US" sz="2000" b="1" dirty="0" err="1" smtClean="0">
                <a:solidFill>
                  <a:schemeClr val="accent6">
                    <a:lumMod val="50000"/>
                  </a:schemeClr>
                </a:solidFill>
                <a:latin typeface="Times New Roman" pitchFamily="18" charset="0"/>
                <a:cs typeface="Times New Roman" pitchFamily="18" charset="0"/>
              </a:rPr>
              <a:t>по</a:t>
            </a:r>
            <a:r>
              <a:rPr lang="en-US" sz="2000" b="1" dirty="0" smtClean="0">
                <a:solidFill>
                  <a:schemeClr val="accent6">
                    <a:lumMod val="50000"/>
                  </a:schemeClr>
                </a:solidFill>
                <a:latin typeface="Times New Roman" pitchFamily="18" charset="0"/>
                <a:cs typeface="Times New Roman" pitchFamily="18" charset="0"/>
              </a:rPr>
              <a:t> </a:t>
            </a:r>
            <a:r>
              <a:rPr lang="en-US" sz="2000" b="1" dirty="0" err="1" smtClean="0">
                <a:solidFill>
                  <a:schemeClr val="accent6">
                    <a:lumMod val="50000"/>
                  </a:schemeClr>
                </a:solidFill>
                <a:latin typeface="Times New Roman" pitchFamily="18" charset="0"/>
                <a:cs typeface="Times New Roman" pitchFamily="18" charset="0"/>
              </a:rPr>
              <a:t>английскому</a:t>
            </a:r>
            <a:r>
              <a:rPr lang="en-US" sz="2000" b="1" dirty="0" smtClean="0">
                <a:solidFill>
                  <a:schemeClr val="accent6">
                    <a:lumMod val="50000"/>
                  </a:schemeClr>
                </a:solidFill>
                <a:latin typeface="Times New Roman" pitchFamily="18" charset="0"/>
                <a:cs typeface="Times New Roman" pitchFamily="18" charset="0"/>
              </a:rPr>
              <a:t> </a:t>
            </a:r>
            <a:r>
              <a:rPr lang="en-US" sz="2000" b="1" dirty="0" err="1" smtClean="0">
                <a:solidFill>
                  <a:schemeClr val="accent6">
                    <a:lumMod val="50000"/>
                  </a:schemeClr>
                </a:solidFill>
                <a:latin typeface="Times New Roman" pitchFamily="18" charset="0"/>
                <a:cs typeface="Times New Roman" pitchFamily="18" charset="0"/>
              </a:rPr>
              <a:t>языку</a:t>
            </a:r>
            <a:r>
              <a:rPr lang="en-US" sz="2000" b="1" dirty="0" smtClean="0">
                <a:solidFill>
                  <a:schemeClr val="accent6">
                    <a:lumMod val="50000"/>
                  </a:schemeClr>
                </a:solidFill>
                <a:latin typeface="Times New Roman" pitchFamily="18" charset="0"/>
                <a:cs typeface="Times New Roman" pitchFamily="18" charset="0"/>
              </a:rPr>
              <a:t> (</a:t>
            </a:r>
            <a:r>
              <a:rPr lang="en-US" sz="2000" b="1" dirty="0" err="1" smtClean="0">
                <a:solidFill>
                  <a:schemeClr val="accent6">
                    <a:lumMod val="50000"/>
                  </a:schemeClr>
                </a:solidFill>
                <a:latin typeface="Times New Roman" pitchFamily="18" charset="0"/>
                <a:cs typeface="Times New Roman" pitchFamily="18" charset="0"/>
              </a:rPr>
              <a:t>устная</a:t>
            </a:r>
            <a:r>
              <a:rPr lang="en-US" sz="2000" b="1" dirty="0" smtClean="0">
                <a:solidFill>
                  <a:schemeClr val="accent6">
                    <a:lumMod val="50000"/>
                  </a:schemeClr>
                </a:solidFill>
                <a:latin typeface="Times New Roman" pitchFamily="18" charset="0"/>
                <a:cs typeface="Times New Roman" pitchFamily="18" charset="0"/>
              </a:rPr>
              <a:t> </a:t>
            </a:r>
            <a:r>
              <a:rPr lang="en-US" sz="2000" b="1" dirty="0" err="1" smtClean="0">
                <a:solidFill>
                  <a:schemeClr val="accent6">
                    <a:lumMod val="50000"/>
                  </a:schemeClr>
                </a:solidFill>
                <a:latin typeface="Times New Roman" pitchFamily="18" charset="0"/>
                <a:cs typeface="Times New Roman" pitchFamily="18" charset="0"/>
              </a:rPr>
              <a:t>форма</a:t>
            </a:r>
            <a:r>
              <a:rPr lang="en-US" sz="2000" b="1" dirty="0" smtClean="0">
                <a:solidFill>
                  <a:schemeClr val="accent6">
                    <a:lumMod val="50000"/>
                  </a:schemeClr>
                </a:solidFill>
                <a:latin typeface="Times New Roman" pitchFamily="18" charset="0"/>
                <a:cs typeface="Times New Roman" pitchFamily="18" charset="0"/>
              </a:rPr>
              <a:t>) </a:t>
            </a:r>
            <a:r>
              <a:rPr lang="en-US" sz="2000" b="1" dirty="0" err="1" smtClean="0">
                <a:solidFill>
                  <a:schemeClr val="accent6">
                    <a:lumMod val="50000"/>
                  </a:schemeClr>
                </a:solidFill>
                <a:latin typeface="Times New Roman" pitchFamily="18" charset="0"/>
                <a:cs typeface="Times New Roman" pitchFamily="18" charset="0"/>
              </a:rPr>
              <a:t>Образец</a:t>
            </a:r>
            <a:r>
              <a:rPr lang="en-US" sz="2000" b="1" dirty="0" smtClean="0">
                <a:solidFill>
                  <a:schemeClr val="accent6">
                    <a:lumMod val="50000"/>
                  </a:schemeClr>
                </a:solidFill>
                <a:latin typeface="Times New Roman" pitchFamily="18" charset="0"/>
                <a:cs typeface="Times New Roman" pitchFamily="18" charset="0"/>
              </a:rPr>
              <a:t> </a:t>
            </a:r>
            <a:r>
              <a:rPr lang="en-US" sz="2000" b="1" dirty="0" err="1" smtClean="0">
                <a:solidFill>
                  <a:schemeClr val="accent6">
                    <a:lumMod val="50000"/>
                  </a:schemeClr>
                </a:solidFill>
                <a:latin typeface="Times New Roman" pitchFamily="18" charset="0"/>
                <a:cs typeface="Times New Roman" pitchFamily="18" charset="0"/>
              </a:rPr>
              <a:t>экзаменационного</a:t>
            </a:r>
            <a:r>
              <a:rPr lang="en-US" sz="2000" b="1" dirty="0" smtClean="0">
                <a:solidFill>
                  <a:schemeClr val="accent6">
                    <a:lumMod val="50000"/>
                  </a:schemeClr>
                </a:solidFill>
                <a:latin typeface="Times New Roman" pitchFamily="18" charset="0"/>
                <a:cs typeface="Times New Roman" pitchFamily="18" charset="0"/>
              </a:rPr>
              <a:t> </a:t>
            </a:r>
            <a:r>
              <a:rPr lang="en-US" sz="2000" b="1" dirty="0" err="1" smtClean="0">
                <a:solidFill>
                  <a:schemeClr val="accent6">
                    <a:lumMod val="50000"/>
                  </a:schemeClr>
                </a:solidFill>
                <a:latin typeface="Times New Roman" pitchFamily="18" charset="0"/>
                <a:cs typeface="Times New Roman" pitchFamily="18" charset="0"/>
              </a:rPr>
              <a:t>билета</a:t>
            </a:r>
            <a:r>
              <a:rPr lang="en-US" sz="2000" b="1" dirty="0" smtClean="0">
                <a:solidFill>
                  <a:schemeClr val="accent6">
                    <a:lumMod val="50000"/>
                  </a:schemeClr>
                </a:solidFill>
                <a:latin typeface="Times New Roman" pitchFamily="18" charset="0"/>
                <a:cs typeface="Times New Roman" pitchFamily="18" charset="0"/>
              </a:rPr>
              <a:t> ГВЭ-9 </a:t>
            </a:r>
            <a:r>
              <a:rPr lang="en-US" sz="2000" b="1" dirty="0" err="1" smtClean="0">
                <a:solidFill>
                  <a:schemeClr val="accent6">
                    <a:lumMod val="50000"/>
                  </a:schemeClr>
                </a:solidFill>
                <a:latin typeface="Times New Roman" pitchFamily="18" charset="0"/>
                <a:cs typeface="Times New Roman" pitchFamily="18" charset="0"/>
              </a:rPr>
              <a:t>по</a:t>
            </a:r>
            <a:r>
              <a:rPr lang="en-US" sz="2000" b="1" dirty="0" smtClean="0">
                <a:solidFill>
                  <a:schemeClr val="accent6">
                    <a:lumMod val="50000"/>
                  </a:schemeClr>
                </a:solidFill>
                <a:latin typeface="Times New Roman" pitchFamily="18" charset="0"/>
                <a:cs typeface="Times New Roman" pitchFamily="18" charset="0"/>
              </a:rPr>
              <a:t> </a:t>
            </a:r>
            <a:r>
              <a:rPr lang="en-US" sz="2000" b="1" dirty="0" err="1" smtClean="0">
                <a:solidFill>
                  <a:schemeClr val="accent6">
                    <a:lumMod val="50000"/>
                  </a:schemeClr>
                </a:solidFill>
                <a:latin typeface="Times New Roman" pitchFamily="18" charset="0"/>
                <a:cs typeface="Times New Roman" pitchFamily="18" charset="0"/>
              </a:rPr>
              <a:t>английскому</a:t>
            </a:r>
            <a:r>
              <a:rPr lang="en-US" sz="2000" b="1" dirty="0" smtClean="0">
                <a:solidFill>
                  <a:schemeClr val="accent6">
                    <a:lumMod val="50000"/>
                  </a:schemeClr>
                </a:solidFill>
                <a:latin typeface="Times New Roman" pitchFamily="18" charset="0"/>
                <a:cs typeface="Times New Roman" pitchFamily="18" charset="0"/>
              </a:rPr>
              <a:t> </a:t>
            </a:r>
            <a:r>
              <a:rPr lang="en-US" sz="2000" b="1" dirty="0" err="1" smtClean="0">
                <a:solidFill>
                  <a:schemeClr val="accent6">
                    <a:lumMod val="50000"/>
                  </a:schemeClr>
                </a:solidFill>
                <a:latin typeface="Times New Roman" pitchFamily="18" charset="0"/>
                <a:cs typeface="Times New Roman" pitchFamily="18" charset="0"/>
              </a:rPr>
              <a:t>языку</a:t>
            </a:r>
            <a:r>
              <a:rPr lang="en-US" sz="2000" b="1" dirty="0" smtClean="0">
                <a:solidFill>
                  <a:schemeClr val="accent6">
                    <a:lumMod val="50000"/>
                  </a:schemeClr>
                </a:solidFill>
                <a:latin typeface="Times New Roman" pitchFamily="18" charset="0"/>
                <a:cs typeface="Times New Roman" pitchFamily="18" charset="0"/>
              </a:rPr>
              <a:t> (</a:t>
            </a:r>
            <a:r>
              <a:rPr lang="en-US" sz="2000" b="1" dirty="0" err="1" smtClean="0">
                <a:solidFill>
                  <a:schemeClr val="accent6">
                    <a:lumMod val="50000"/>
                  </a:schemeClr>
                </a:solidFill>
                <a:latin typeface="Times New Roman" pitchFamily="18" charset="0"/>
                <a:cs typeface="Times New Roman" pitchFamily="18" charset="0"/>
              </a:rPr>
              <a:t>устная</a:t>
            </a:r>
            <a:r>
              <a:rPr lang="en-US" sz="2000" b="1" dirty="0" smtClean="0">
                <a:solidFill>
                  <a:schemeClr val="accent6">
                    <a:lumMod val="50000"/>
                  </a:schemeClr>
                </a:solidFill>
                <a:latin typeface="Times New Roman" pitchFamily="18" charset="0"/>
                <a:cs typeface="Times New Roman" pitchFamily="18" charset="0"/>
              </a:rPr>
              <a:t> </a:t>
            </a:r>
            <a:r>
              <a:rPr lang="en-US" sz="2000" b="1" dirty="0" err="1" smtClean="0">
                <a:solidFill>
                  <a:schemeClr val="accent6">
                    <a:lumMod val="50000"/>
                  </a:schemeClr>
                </a:solidFill>
                <a:latin typeface="Times New Roman" pitchFamily="18" charset="0"/>
                <a:cs typeface="Times New Roman" pitchFamily="18" charset="0"/>
              </a:rPr>
              <a:t>форма</a:t>
            </a:r>
            <a:r>
              <a:rPr lang="en-US" sz="2000" b="1" dirty="0" smtClean="0">
                <a:solidFill>
                  <a:schemeClr val="accent6">
                    <a:lumMod val="50000"/>
                  </a:schemeClr>
                </a:solidFill>
                <a:latin typeface="Times New Roman" pitchFamily="18" charset="0"/>
                <a:cs typeface="Times New Roman" pitchFamily="18" charset="0"/>
              </a:rPr>
              <a:t>)</a:t>
            </a:r>
            <a:endParaRPr lang="ru-RU" sz="2000" b="1" dirty="0">
              <a:solidFill>
                <a:schemeClr val="accent6">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571472" y="1357298"/>
            <a:ext cx="8229600" cy="5357850"/>
          </a:xfrm>
        </p:spPr>
        <p:txBody>
          <a:bodyPr>
            <a:normAutofit fontScale="25000" lnSpcReduction="20000"/>
          </a:bodyPr>
          <a:lstStyle/>
          <a:p>
            <a:pPr>
              <a:buNone/>
            </a:pPr>
            <a:endParaRPr lang="en-US" dirty="0" smtClean="0"/>
          </a:p>
          <a:p>
            <a:pPr>
              <a:lnSpc>
                <a:spcPct val="120000"/>
              </a:lnSpc>
              <a:buNone/>
            </a:pPr>
            <a:r>
              <a:rPr lang="en-US" sz="7200" b="1" dirty="0" smtClean="0">
                <a:solidFill>
                  <a:schemeClr val="accent6">
                    <a:lumMod val="50000"/>
                  </a:schemeClr>
                </a:solidFill>
                <a:latin typeface="Times New Roman" pitchFamily="18" charset="0"/>
                <a:cs typeface="Times New Roman" pitchFamily="18" charset="0"/>
              </a:rPr>
              <a:t> </a:t>
            </a:r>
            <a:r>
              <a:rPr lang="ru-RU" sz="7200" b="1" dirty="0" smtClean="0">
                <a:solidFill>
                  <a:schemeClr val="accent6">
                    <a:lumMod val="50000"/>
                  </a:schemeClr>
                </a:solidFill>
                <a:latin typeface="Times New Roman" pitchFamily="18" charset="0"/>
                <a:cs typeface="Times New Roman" pitchFamily="18" charset="0"/>
              </a:rPr>
              <a:t>№1</a:t>
            </a:r>
            <a:r>
              <a:rPr lang="ru-RU" sz="6400" dirty="0" smtClean="0">
                <a:solidFill>
                  <a:schemeClr val="accent6">
                    <a:lumMod val="50000"/>
                  </a:schemeClr>
                </a:solidFill>
                <a:latin typeface="Times New Roman" pitchFamily="18" charset="0"/>
                <a:cs typeface="Times New Roman" pitchFamily="18" charset="0"/>
              </a:rPr>
              <a:t> </a:t>
            </a:r>
            <a:r>
              <a:rPr lang="en-US" sz="6400" dirty="0" err="1" smtClean="0">
                <a:solidFill>
                  <a:schemeClr val="accent6">
                    <a:lumMod val="50000"/>
                  </a:schemeClr>
                </a:solidFill>
                <a:latin typeface="Times New Roman" pitchFamily="18" charset="0"/>
                <a:cs typeface="Times New Roman" pitchFamily="18" charset="0"/>
              </a:rPr>
              <a:t>Прочитайте</a:t>
            </a:r>
            <a:r>
              <a:rPr lang="en-US" sz="6400" dirty="0" smtClean="0">
                <a:solidFill>
                  <a:schemeClr val="accent6">
                    <a:lumMod val="50000"/>
                  </a:schemeClr>
                </a:solidFill>
                <a:latin typeface="Times New Roman" pitchFamily="18" charset="0"/>
                <a:cs typeface="Times New Roman" pitchFamily="18" charset="0"/>
              </a:rPr>
              <a:t> </a:t>
            </a:r>
            <a:r>
              <a:rPr lang="en-US" sz="6400" dirty="0" err="1" smtClean="0">
                <a:solidFill>
                  <a:schemeClr val="accent6">
                    <a:lumMod val="50000"/>
                  </a:schemeClr>
                </a:solidFill>
                <a:latin typeface="Times New Roman" pitchFamily="18" charset="0"/>
                <a:cs typeface="Times New Roman" pitchFamily="18" charset="0"/>
              </a:rPr>
              <a:t>текст</a:t>
            </a:r>
            <a:r>
              <a:rPr lang="en-US" sz="6400" dirty="0" smtClean="0">
                <a:solidFill>
                  <a:schemeClr val="accent6">
                    <a:lumMod val="50000"/>
                  </a:schemeClr>
                </a:solidFill>
                <a:latin typeface="Times New Roman" pitchFamily="18" charset="0"/>
                <a:cs typeface="Times New Roman" pitchFamily="18" charset="0"/>
              </a:rPr>
              <a:t> и </a:t>
            </a:r>
            <a:r>
              <a:rPr lang="en-US" sz="6400" dirty="0" err="1" smtClean="0">
                <a:solidFill>
                  <a:schemeClr val="accent6">
                    <a:lumMod val="50000"/>
                  </a:schemeClr>
                </a:solidFill>
                <a:latin typeface="Times New Roman" pitchFamily="18" charset="0"/>
                <a:cs typeface="Times New Roman" pitchFamily="18" charset="0"/>
              </a:rPr>
              <a:t>ответьте</a:t>
            </a:r>
            <a:r>
              <a:rPr lang="en-US" sz="6400" dirty="0" smtClean="0">
                <a:solidFill>
                  <a:schemeClr val="accent6">
                    <a:lumMod val="50000"/>
                  </a:schemeClr>
                </a:solidFill>
                <a:latin typeface="Times New Roman" pitchFamily="18" charset="0"/>
                <a:cs typeface="Times New Roman" pitchFamily="18" charset="0"/>
              </a:rPr>
              <a:t> </a:t>
            </a:r>
            <a:r>
              <a:rPr lang="en-US" sz="6400" dirty="0" err="1" smtClean="0">
                <a:solidFill>
                  <a:schemeClr val="accent6">
                    <a:lumMod val="50000"/>
                  </a:schemeClr>
                </a:solidFill>
                <a:latin typeface="Times New Roman" pitchFamily="18" charset="0"/>
                <a:cs typeface="Times New Roman" pitchFamily="18" charset="0"/>
              </a:rPr>
              <a:t>на</a:t>
            </a:r>
            <a:r>
              <a:rPr lang="en-US" sz="6400" dirty="0" smtClean="0">
                <a:solidFill>
                  <a:schemeClr val="accent6">
                    <a:lumMod val="50000"/>
                  </a:schemeClr>
                </a:solidFill>
                <a:latin typeface="Times New Roman" pitchFamily="18" charset="0"/>
                <a:cs typeface="Times New Roman" pitchFamily="18" charset="0"/>
              </a:rPr>
              <a:t> </a:t>
            </a:r>
            <a:r>
              <a:rPr lang="en-US" sz="6400" dirty="0" err="1" smtClean="0">
                <a:solidFill>
                  <a:schemeClr val="accent6">
                    <a:lumMod val="50000"/>
                  </a:schemeClr>
                </a:solidFill>
                <a:latin typeface="Times New Roman" pitchFamily="18" charset="0"/>
                <a:cs typeface="Times New Roman" pitchFamily="18" charset="0"/>
              </a:rPr>
              <a:t>вопросы</a:t>
            </a:r>
            <a:r>
              <a:rPr lang="en-US" sz="6400" dirty="0" smtClean="0">
                <a:solidFill>
                  <a:schemeClr val="accent6">
                    <a:lumMod val="50000"/>
                  </a:schemeClr>
                </a:solidFill>
                <a:latin typeface="Times New Roman" pitchFamily="18" charset="0"/>
                <a:cs typeface="Times New Roman" pitchFamily="18" charset="0"/>
              </a:rPr>
              <a:t> к </a:t>
            </a:r>
            <a:r>
              <a:rPr lang="en-US" sz="6400" dirty="0" err="1" smtClean="0">
                <a:solidFill>
                  <a:schemeClr val="accent6">
                    <a:lumMod val="50000"/>
                  </a:schemeClr>
                </a:solidFill>
                <a:latin typeface="Times New Roman" pitchFamily="18" charset="0"/>
                <a:cs typeface="Times New Roman" pitchFamily="18" charset="0"/>
              </a:rPr>
              <a:t>нему</a:t>
            </a:r>
            <a:r>
              <a:rPr lang="en-US" sz="6400" dirty="0" smtClean="0">
                <a:solidFill>
                  <a:schemeClr val="accent6">
                    <a:lumMod val="50000"/>
                  </a:schemeClr>
                </a:solidFill>
                <a:latin typeface="Times New Roman" pitchFamily="18" charset="0"/>
                <a:cs typeface="Times New Roman" pitchFamily="18" charset="0"/>
              </a:rPr>
              <a:t>.</a:t>
            </a:r>
            <a:endParaRPr lang="ru-RU" sz="6400" dirty="0" smtClean="0">
              <a:solidFill>
                <a:schemeClr val="accent6">
                  <a:lumMod val="50000"/>
                </a:schemeClr>
              </a:solidFill>
              <a:latin typeface="Times New Roman" pitchFamily="18" charset="0"/>
              <a:cs typeface="Times New Roman" pitchFamily="18" charset="0"/>
            </a:endParaRPr>
          </a:p>
          <a:p>
            <a:pPr>
              <a:lnSpc>
                <a:spcPct val="120000"/>
              </a:lnSpc>
            </a:pPr>
            <a:r>
              <a:rPr lang="en-US" sz="6400" dirty="0" smtClean="0">
                <a:solidFill>
                  <a:schemeClr val="accent6">
                    <a:lumMod val="50000"/>
                  </a:schemeClr>
                </a:solidFill>
                <a:latin typeface="Times New Roman" pitchFamily="18" charset="0"/>
                <a:cs typeface="Times New Roman" pitchFamily="18" charset="0"/>
              </a:rPr>
              <a:t> Jamie Oliver is a genius in the world of food and one of Britain's most famous cooks. His </a:t>
            </a:r>
            <a:r>
              <a:rPr lang="en-US" sz="6400" dirty="0" err="1" smtClean="0">
                <a:solidFill>
                  <a:schemeClr val="accent6">
                    <a:lumMod val="50000"/>
                  </a:schemeClr>
                </a:solidFill>
                <a:latin typeface="Times New Roman" pitchFamily="18" charset="0"/>
                <a:cs typeface="Times New Roman" pitchFamily="18" charset="0"/>
              </a:rPr>
              <a:t>programmes</a:t>
            </a:r>
            <a:r>
              <a:rPr lang="en-US" sz="6400" dirty="0" smtClean="0">
                <a:solidFill>
                  <a:schemeClr val="accent6">
                    <a:lumMod val="50000"/>
                  </a:schemeClr>
                </a:solidFill>
                <a:latin typeface="Times New Roman" pitchFamily="18" charset="0"/>
                <a:cs typeface="Times New Roman" pitchFamily="18" charset="0"/>
              </a:rPr>
              <a:t> are shown in over 100 countries including the USA, Australia, South Africa, Brazil, Japan and Iceland.  Jamie Oliver was born in 1975 in England. From an early age he got interested in food. His parents had a pub where he often helped them in the kitchen. At the age of eight Jamie cut vegetables like any other ordinary worker in the pub.  Jamie Oliver left school at 16 without any official certificate. He went to college to study economics and after that travelled to France. Jamie knew that in France cooking was a kind of art.  After returning from France, Jamie worked in a number of British restaurants. At that time there was a </a:t>
            </a:r>
            <a:r>
              <a:rPr lang="en-US" sz="6400" dirty="0" err="1" smtClean="0">
                <a:solidFill>
                  <a:schemeClr val="accent6">
                    <a:lumMod val="50000"/>
                  </a:schemeClr>
                </a:solidFill>
                <a:latin typeface="Times New Roman" pitchFamily="18" charset="0"/>
                <a:cs typeface="Times New Roman" pitchFamily="18" charset="0"/>
              </a:rPr>
              <a:t>programme</a:t>
            </a:r>
            <a:r>
              <a:rPr lang="en-US" sz="6400" dirty="0" smtClean="0">
                <a:solidFill>
                  <a:schemeClr val="accent6">
                    <a:lumMod val="50000"/>
                  </a:schemeClr>
                </a:solidFill>
                <a:latin typeface="Times New Roman" pitchFamily="18" charset="0"/>
                <a:cs typeface="Times New Roman" pitchFamily="18" charset="0"/>
              </a:rPr>
              <a:t> on the </a:t>
            </a:r>
            <a:r>
              <a:rPr lang="en-US" sz="6400" dirty="0" err="1" smtClean="0">
                <a:solidFill>
                  <a:schemeClr val="accent6">
                    <a:lumMod val="50000"/>
                  </a:schemeClr>
                </a:solidFill>
                <a:latin typeface="Times New Roman" pitchFamily="18" charset="0"/>
                <a:cs typeface="Times New Roman" pitchFamily="18" charset="0"/>
              </a:rPr>
              <a:t>telly</a:t>
            </a:r>
            <a:r>
              <a:rPr lang="en-US" sz="6400" dirty="0" smtClean="0">
                <a:solidFill>
                  <a:schemeClr val="accent6">
                    <a:lumMod val="50000"/>
                  </a:schemeClr>
                </a:solidFill>
                <a:latin typeface="Times New Roman" pitchFamily="18" charset="0"/>
                <a:cs typeface="Times New Roman" pitchFamily="18" charset="0"/>
              </a:rPr>
              <a:t> about the café where Jamie worked. TV producers were impressed by the young chef. The next day Jamie received calls from five different TV companies wishing to work with him. He soon became the best-liked celebrity chef on television.  However, Jamie devotes his time not only to cooking. He's a family man, with a wife and four children. He also works on a number of projects. For example, Jamie Oliver created the “Fifteen Foundation”. Each year, fifteen young people are trained and taught to work in the restaurant business. He chooses youngsters from unhappy families. Some of them were in prison or took drugs. In this way Jamie Oliver tries to help them start a new life.  </a:t>
            </a:r>
          </a:p>
          <a:p>
            <a:pPr>
              <a:lnSpc>
                <a:spcPct val="120000"/>
              </a:lnSpc>
            </a:pPr>
            <a:r>
              <a:rPr lang="en-US" sz="5600" b="1" dirty="0" smtClean="0">
                <a:solidFill>
                  <a:schemeClr val="accent6">
                    <a:lumMod val="50000"/>
                  </a:schemeClr>
                </a:solidFill>
                <a:latin typeface="Times New Roman" pitchFamily="18" charset="0"/>
                <a:cs typeface="Times New Roman" pitchFamily="18" charset="0"/>
              </a:rPr>
              <a:t>1. Who is the story about? 2. Why was Jamie Oliver invited on TV? 3. What is the purpose of the “Fifteen Foundation”?  </a:t>
            </a:r>
          </a:p>
          <a:p>
            <a:pPr>
              <a:lnSpc>
                <a:spcPct val="120000"/>
              </a:lnSpc>
              <a:buNone/>
            </a:pPr>
            <a:r>
              <a:rPr lang="ru-RU" sz="7200" b="1" dirty="0" smtClean="0">
                <a:solidFill>
                  <a:schemeClr val="accent6">
                    <a:lumMod val="50000"/>
                  </a:schemeClr>
                </a:solidFill>
                <a:latin typeface="Times New Roman" pitchFamily="18" charset="0"/>
                <a:cs typeface="Times New Roman" pitchFamily="18" charset="0"/>
              </a:rPr>
              <a:t>№2</a:t>
            </a:r>
            <a:r>
              <a:rPr lang="en-US" sz="7200" b="1" dirty="0" smtClean="0">
                <a:solidFill>
                  <a:schemeClr val="accent6">
                    <a:lumMod val="50000"/>
                  </a:schemeClr>
                </a:solidFill>
                <a:latin typeface="Times New Roman" pitchFamily="18" charset="0"/>
                <a:cs typeface="Times New Roman" pitchFamily="18" charset="0"/>
              </a:rPr>
              <a:t>.</a:t>
            </a:r>
            <a:r>
              <a:rPr lang="en-US" sz="5600" dirty="0" smtClean="0">
                <a:solidFill>
                  <a:schemeClr val="accent6">
                    <a:lumMod val="50000"/>
                  </a:schemeClr>
                </a:solidFill>
                <a:latin typeface="Times New Roman" pitchFamily="18" charset="0"/>
                <a:cs typeface="Times New Roman" pitchFamily="18" charset="0"/>
              </a:rPr>
              <a:t> </a:t>
            </a:r>
            <a:r>
              <a:rPr lang="en-US" sz="5600" dirty="0" err="1" smtClean="0">
                <a:solidFill>
                  <a:schemeClr val="accent6">
                    <a:lumMod val="50000"/>
                  </a:schemeClr>
                </a:solidFill>
                <a:latin typeface="Times New Roman" pitchFamily="18" charset="0"/>
                <a:cs typeface="Times New Roman" pitchFamily="18" charset="0"/>
              </a:rPr>
              <a:t>Выскажитесь</a:t>
            </a:r>
            <a:r>
              <a:rPr lang="en-US" sz="5600" dirty="0" smtClean="0">
                <a:solidFill>
                  <a:schemeClr val="accent6">
                    <a:lumMod val="50000"/>
                  </a:schemeClr>
                </a:solidFill>
                <a:latin typeface="Times New Roman" pitchFamily="18" charset="0"/>
                <a:cs typeface="Times New Roman" pitchFamily="18" charset="0"/>
              </a:rPr>
              <a:t> </a:t>
            </a:r>
            <a:r>
              <a:rPr lang="en-US" sz="5600" dirty="0" err="1" smtClean="0">
                <a:solidFill>
                  <a:schemeClr val="accent6">
                    <a:lumMod val="50000"/>
                  </a:schemeClr>
                </a:solidFill>
                <a:latin typeface="Times New Roman" pitchFamily="18" charset="0"/>
                <a:cs typeface="Times New Roman" pitchFamily="18" charset="0"/>
              </a:rPr>
              <a:t>по</a:t>
            </a:r>
            <a:r>
              <a:rPr lang="en-US" sz="5600" dirty="0" smtClean="0">
                <a:solidFill>
                  <a:schemeClr val="accent6">
                    <a:lumMod val="50000"/>
                  </a:schemeClr>
                </a:solidFill>
                <a:latin typeface="Times New Roman" pitchFamily="18" charset="0"/>
                <a:cs typeface="Times New Roman" pitchFamily="18" charset="0"/>
              </a:rPr>
              <a:t> </a:t>
            </a:r>
            <a:r>
              <a:rPr lang="en-US" sz="5600" dirty="0" err="1" smtClean="0">
                <a:solidFill>
                  <a:schemeClr val="accent6">
                    <a:lumMod val="50000"/>
                  </a:schemeClr>
                </a:solidFill>
                <a:latin typeface="Times New Roman" pitchFamily="18" charset="0"/>
                <a:cs typeface="Times New Roman" pitchFamily="18" charset="0"/>
              </a:rPr>
              <a:t>проблеме</a:t>
            </a:r>
            <a:r>
              <a:rPr lang="en-US" sz="5600" dirty="0" smtClean="0">
                <a:solidFill>
                  <a:schemeClr val="accent6">
                    <a:lumMod val="50000"/>
                  </a:schemeClr>
                </a:solidFill>
                <a:latin typeface="Times New Roman" pitchFamily="18" charset="0"/>
                <a:cs typeface="Times New Roman" pitchFamily="18" charset="0"/>
              </a:rPr>
              <a:t> </a:t>
            </a:r>
            <a:r>
              <a:rPr lang="en-US" sz="5600" b="1" dirty="0" smtClean="0">
                <a:solidFill>
                  <a:schemeClr val="accent6">
                    <a:lumMod val="50000"/>
                  </a:schemeClr>
                </a:solidFill>
                <a:latin typeface="Times New Roman" pitchFamily="18" charset="0"/>
                <a:cs typeface="Times New Roman" pitchFamily="18" charset="0"/>
              </a:rPr>
              <a:t>“Cooking shows on television. Too many?”</a:t>
            </a:r>
            <a:r>
              <a:rPr lang="en-US" sz="5600" dirty="0" smtClean="0">
                <a:solidFill>
                  <a:schemeClr val="accent6">
                    <a:lumMod val="50000"/>
                  </a:schemeClr>
                </a:solidFill>
                <a:latin typeface="Times New Roman" pitchFamily="18" charset="0"/>
                <a:cs typeface="Times New Roman" pitchFamily="18" charset="0"/>
              </a:rPr>
              <a:t> </a:t>
            </a:r>
            <a:r>
              <a:rPr lang="en-US" sz="5600" dirty="0" err="1" smtClean="0">
                <a:solidFill>
                  <a:schemeClr val="accent6">
                    <a:lumMod val="50000"/>
                  </a:schemeClr>
                </a:solidFill>
                <a:latin typeface="Times New Roman" pitchFamily="18" charset="0"/>
                <a:cs typeface="Times New Roman" pitchFamily="18" charset="0"/>
              </a:rPr>
              <a:t>Аргументируйте</a:t>
            </a:r>
            <a:r>
              <a:rPr lang="en-US" sz="5600" dirty="0" smtClean="0">
                <a:solidFill>
                  <a:schemeClr val="accent6">
                    <a:lumMod val="50000"/>
                  </a:schemeClr>
                </a:solidFill>
                <a:latin typeface="Times New Roman" pitchFamily="18" charset="0"/>
                <a:cs typeface="Times New Roman" pitchFamily="18" charset="0"/>
              </a:rPr>
              <a:t> </a:t>
            </a:r>
            <a:r>
              <a:rPr lang="ru-RU" sz="5600" dirty="0" smtClean="0">
                <a:solidFill>
                  <a:schemeClr val="accent6">
                    <a:lumMod val="50000"/>
                  </a:schemeClr>
                </a:solidFill>
                <a:latin typeface="Times New Roman" pitchFamily="18" charset="0"/>
                <a:cs typeface="Times New Roman" pitchFamily="18" charset="0"/>
              </a:rPr>
              <a:t> </a:t>
            </a:r>
            <a:r>
              <a:rPr lang="en-US" sz="5600" dirty="0" err="1" smtClean="0">
                <a:solidFill>
                  <a:schemeClr val="accent6">
                    <a:lumMod val="50000"/>
                  </a:schemeClr>
                </a:solidFill>
                <a:latin typeface="Times New Roman" pitchFamily="18" charset="0"/>
                <a:cs typeface="Times New Roman" pitchFamily="18" charset="0"/>
              </a:rPr>
              <a:t>Вашу</a:t>
            </a:r>
            <a:r>
              <a:rPr lang="en-US" sz="5600" dirty="0" smtClean="0">
                <a:solidFill>
                  <a:schemeClr val="accent6">
                    <a:lumMod val="50000"/>
                  </a:schemeClr>
                </a:solidFill>
                <a:latin typeface="Times New Roman" pitchFamily="18" charset="0"/>
                <a:cs typeface="Times New Roman" pitchFamily="18" charset="0"/>
              </a:rPr>
              <a:t> </a:t>
            </a:r>
            <a:r>
              <a:rPr lang="en-US" sz="5600" dirty="0" err="1" smtClean="0">
                <a:solidFill>
                  <a:schemeClr val="accent6">
                    <a:lumMod val="50000"/>
                  </a:schemeClr>
                </a:solidFill>
                <a:latin typeface="Times New Roman" pitchFamily="18" charset="0"/>
                <a:cs typeface="Times New Roman" pitchFamily="18" charset="0"/>
              </a:rPr>
              <a:t>точку</a:t>
            </a:r>
            <a:r>
              <a:rPr lang="en-US" sz="5600" dirty="0" smtClean="0">
                <a:solidFill>
                  <a:schemeClr val="accent6">
                    <a:lumMod val="50000"/>
                  </a:schemeClr>
                </a:solidFill>
                <a:latin typeface="Times New Roman" pitchFamily="18" charset="0"/>
                <a:cs typeface="Times New Roman" pitchFamily="18" charset="0"/>
              </a:rPr>
              <a:t> </a:t>
            </a:r>
            <a:r>
              <a:rPr lang="ru-RU" sz="5600" dirty="0" smtClean="0">
                <a:solidFill>
                  <a:schemeClr val="accent6">
                    <a:lumMod val="50000"/>
                  </a:schemeClr>
                </a:solidFill>
                <a:latin typeface="Times New Roman" pitchFamily="18" charset="0"/>
                <a:cs typeface="Times New Roman" pitchFamily="18" charset="0"/>
              </a:rPr>
              <a:t> </a:t>
            </a:r>
            <a:r>
              <a:rPr lang="en-US" sz="5600" dirty="0" err="1" smtClean="0">
                <a:solidFill>
                  <a:schemeClr val="accent6">
                    <a:lumMod val="50000"/>
                  </a:schemeClr>
                </a:solidFill>
                <a:latin typeface="Times New Roman" pitchFamily="18" charset="0"/>
                <a:cs typeface="Times New Roman" pitchFamily="18" charset="0"/>
              </a:rPr>
              <a:t>зрения</a:t>
            </a:r>
            <a:r>
              <a:rPr lang="en-US" sz="5600" dirty="0" smtClean="0">
                <a:solidFill>
                  <a:schemeClr val="accent6">
                    <a:lumMod val="50000"/>
                  </a:schemeClr>
                </a:solidFill>
                <a:latin typeface="Times New Roman" pitchFamily="18" charset="0"/>
                <a:cs typeface="Times New Roman" pitchFamily="18" charset="0"/>
              </a:rPr>
              <a:t>. </a:t>
            </a:r>
            <a:endParaRPr lang="ru-RU" sz="56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857232"/>
            <a:ext cx="8229600" cy="1071570"/>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ru-RU" b="1" dirty="0" smtClean="0">
                <a:solidFill>
                  <a:schemeClr val="accent6">
                    <a:lumMod val="50000"/>
                  </a:schemeClr>
                </a:solidFill>
                <a:latin typeface="Times New Roman" pitchFamily="18" charset="0"/>
                <a:cs typeface="Times New Roman" pitchFamily="18" charset="0"/>
              </a:rPr>
              <a:t>Связь экзаменационной модели</a:t>
            </a:r>
            <a:br>
              <a:rPr lang="ru-RU" b="1" dirty="0" smtClean="0">
                <a:solidFill>
                  <a:schemeClr val="accent6">
                    <a:lumMod val="50000"/>
                  </a:schemeClr>
                </a:solidFill>
                <a:latin typeface="Times New Roman" pitchFamily="18" charset="0"/>
                <a:cs typeface="Times New Roman" pitchFamily="18" charset="0"/>
              </a:rPr>
            </a:br>
            <a:r>
              <a:rPr lang="ru-RU" b="1" dirty="0" smtClean="0">
                <a:solidFill>
                  <a:schemeClr val="accent6">
                    <a:lumMod val="50000"/>
                  </a:schemeClr>
                </a:solidFill>
                <a:latin typeface="Times New Roman" pitchFamily="18" charset="0"/>
                <a:cs typeface="Times New Roman" pitchFamily="18" charset="0"/>
              </a:rPr>
              <a:t> ОГЭ с КИМ ЕГЭ</a:t>
            </a:r>
            <a:endParaRPr lang="ru-RU" b="1" dirty="0">
              <a:solidFill>
                <a:schemeClr val="accent6">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357158" y="4929198"/>
            <a:ext cx="8229600" cy="1714536"/>
          </a:xfrm>
        </p:spPr>
        <p:txBody>
          <a:bodyPr>
            <a:normAutofit lnSpcReduction="10000"/>
          </a:bodyPr>
          <a:lstStyle/>
          <a:p>
            <a:pPr>
              <a:lnSpc>
                <a:spcPct val="120000"/>
              </a:lnSpc>
              <a:buNone/>
            </a:pPr>
            <a:r>
              <a:rPr lang="ru-RU" sz="1800" dirty="0" smtClean="0">
                <a:solidFill>
                  <a:schemeClr val="accent6">
                    <a:lumMod val="50000"/>
                  </a:schemeClr>
                </a:solidFill>
                <a:latin typeface="Times New Roman" pitchFamily="18" charset="0"/>
                <a:cs typeface="Times New Roman" pitchFamily="18" charset="0"/>
              </a:rPr>
              <a:t>	Вместе с тем экзаменационная модель ОГЭ и КИМ ЕГЭ </a:t>
            </a:r>
            <a:r>
              <a:rPr lang="ru-RU" sz="1800" b="1" dirty="0" smtClean="0">
                <a:solidFill>
                  <a:schemeClr val="accent6">
                    <a:lumMod val="50000"/>
                  </a:schemeClr>
                </a:solidFill>
                <a:latin typeface="Times New Roman" pitchFamily="18" charset="0"/>
                <a:cs typeface="Times New Roman" pitchFamily="18" charset="0"/>
              </a:rPr>
              <a:t>различаются </a:t>
            </a:r>
            <a:r>
              <a:rPr lang="ru-RU" sz="1800" dirty="0" smtClean="0">
                <a:solidFill>
                  <a:schemeClr val="accent6">
                    <a:lumMod val="50000"/>
                  </a:schemeClr>
                </a:solidFill>
                <a:latin typeface="Times New Roman" pitchFamily="18" charset="0"/>
                <a:cs typeface="Times New Roman" pitchFamily="18" charset="0"/>
              </a:rPr>
              <a:t>целями проведения, некоторыми проверяемыми элементами содержания, количеством и уровнями сложности заданий, временем выполнения работы, что обусловлено различным содержанием и условиями обучения иностранному языку в основной и старшей школе.  </a:t>
            </a:r>
            <a:endParaRPr lang="ru-RU" sz="1800" dirty="0">
              <a:solidFill>
                <a:schemeClr val="accent6">
                  <a:lumMod val="50000"/>
                </a:schemeClr>
              </a:solidFill>
              <a:latin typeface="Times New Roman" pitchFamily="18" charset="0"/>
              <a:cs typeface="Times New Roman" pitchFamily="18" charset="0"/>
            </a:endParaRPr>
          </a:p>
        </p:txBody>
      </p:sp>
      <p:sp>
        <p:nvSpPr>
          <p:cNvPr id="5" name="TextBox 4"/>
          <p:cNvSpPr txBox="1"/>
          <p:nvPr/>
        </p:nvSpPr>
        <p:spPr>
          <a:xfrm>
            <a:off x="642910" y="1928802"/>
            <a:ext cx="8286808" cy="1754326"/>
          </a:xfrm>
          <a:prstGeom prst="rect">
            <a:avLst/>
          </a:prstGeom>
          <a:noFill/>
        </p:spPr>
        <p:txBody>
          <a:bodyPr wrap="square" rtlCol="0">
            <a:spAutoFit/>
          </a:bodyPr>
          <a:lstStyle/>
          <a:p>
            <a:r>
              <a:rPr lang="ru-RU" dirty="0" smtClean="0">
                <a:solidFill>
                  <a:schemeClr val="accent6">
                    <a:lumMod val="50000"/>
                  </a:schemeClr>
                </a:solidFill>
                <a:latin typeface="Times New Roman" pitchFamily="18" charset="0"/>
                <a:cs typeface="Times New Roman" pitchFamily="18" charset="0"/>
              </a:rPr>
              <a:t>Экзаменационная работа для проведения ОГЭ и контрольные измерительные материалы </a:t>
            </a:r>
            <a:r>
              <a:rPr lang="ru-RU" b="1" dirty="0" smtClean="0">
                <a:solidFill>
                  <a:schemeClr val="accent6">
                    <a:lumMod val="50000"/>
                  </a:schemeClr>
                </a:solidFill>
                <a:latin typeface="Times New Roman" pitchFamily="18" charset="0"/>
                <a:cs typeface="Times New Roman" pitchFamily="18" charset="0"/>
              </a:rPr>
              <a:t>ЕГЭ</a:t>
            </a:r>
            <a:r>
              <a:rPr lang="ru-RU" dirty="0" smtClean="0">
                <a:solidFill>
                  <a:schemeClr val="accent6">
                    <a:lumMod val="50000"/>
                  </a:schemeClr>
                </a:solidFill>
                <a:latin typeface="Times New Roman" pitchFamily="18" charset="0"/>
                <a:cs typeface="Times New Roman" pitchFamily="18" charset="0"/>
              </a:rPr>
              <a:t> по иностранному языку имеют </a:t>
            </a:r>
            <a:r>
              <a:rPr lang="ru-RU" b="1" dirty="0" smtClean="0">
                <a:solidFill>
                  <a:schemeClr val="accent6">
                    <a:lumMod val="50000"/>
                  </a:schemeClr>
                </a:solidFill>
                <a:latin typeface="Times New Roman" pitchFamily="18" charset="0"/>
                <a:cs typeface="Times New Roman" pitchFamily="18" charset="0"/>
              </a:rPr>
              <a:t>общие объекты контроля </a:t>
            </a:r>
            <a:r>
              <a:rPr lang="ru-RU" dirty="0" smtClean="0">
                <a:solidFill>
                  <a:schemeClr val="accent6">
                    <a:lumMod val="50000"/>
                  </a:schemeClr>
                </a:solidFill>
                <a:latin typeface="Times New Roman" pitchFamily="18" charset="0"/>
                <a:cs typeface="Times New Roman" pitchFamily="18" charset="0"/>
              </a:rPr>
              <a:t>(коммуникативные умения выпускников в </a:t>
            </a:r>
            <a:r>
              <a:rPr lang="ru-RU" dirty="0" err="1" smtClean="0">
                <a:solidFill>
                  <a:schemeClr val="accent6">
                    <a:lumMod val="50000"/>
                  </a:schemeClr>
                </a:solidFill>
                <a:latin typeface="Times New Roman" pitchFamily="18" charset="0"/>
                <a:cs typeface="Times New Roman" pitchFamily="18" charset="0"/>
              </a:rPr>
              <a:t>аудировании</a:t>
            </a:r>
            <a:r>
              <a:rPr lang="ru-RU" dirty="0" smtClean="0">
                <a:solidFill>
                  <a:schemeClr val="accent6">
                    <a:lumMod val="50000"/>
                  </a:schemeClr>
                </a:solidFill>
                <a:latin typeface="Times New Roman" pitchFamily="18" charset="0"/>
                <a:cs typeface="Times New Roman" pitchFamily="18" charset="0"/>
              </a:rPr>
              <a:t>, чтении, письменной речи и говорении, лексико-грамматические навыки) и некоторые общие элементы содержания. </a:t>
            </a:r>
          </a:p>
          <a:p>
            <a:endParaRPr lang="ru-RU" dirty="0"/>
          </a:p>
        </p:txBody>
      </p:sp>
      <p:sp>
        <p:nvSpPr>
          <p:cNvPr id="6" name="TextBox 5"/>
          <p:cNvSpPr txBox="1"/>
          <p:nvPr/>
        </p:nvSpPr>
        <p:spPr>
          <a:xfrm>
            <a:off x="714348" y="3357562"/>
            <a:ext cx="8001056" cy="1754326"/>
          </a:xfrm>
          <a:prstGeom prst="rect">
            <a:avLst/>
          </a:prstGeom>
          <a:noFill/>
        </p:spPr>
        <p:txBody>
          <a:bodyPr wrap="square" rtlCol="0">
            <a:spAutoFit/>
          </a:bodyPr>
          <a:lstStyle/>
          <a:p>
            <a:r>
              <a:rPr lang="ru-RU" dirty="0" smtClean="0">
                <a:solidFill>
                  <a:schemeClr val="accent6">
                    <a:lumMod val="50000"/>
                  </a:schemeClr>
                </a:solidFill>
                <a:latin typeface="Times New Roman" pitchFamily="18" charset="0"/>
                <a:cs typeface="Times New Roman" pitchFamily="18" charset="0"/>
              </a:rPr>
              <a:t>Для проверки коммуникативных умений и языковых навыков обучающихся в экзаменационных работах выпускников IX и XI классов используются </a:t>
            </a:r>
            <a:r>
              <a:rPr lang="ru-RU" b="1" dirty="0" smtClean="0">
                <a:solidFill>
                  <a:schemeClr val="accent6">
                    <a:lumMod val="50000"/>
                  </a:schemeClr>
                </a:solidFill>
                <a:latin typeface="Times New Roman" pitchFamily="18" charset="0"/>
                <a:cs typeface="Times New Roman" pitchFamily="18" charset="0"/>
              </a:rPr>
              <a:t>одинаковые типы заданий </a:t>
            </a:r>
            <a:r>
              <a:rPr lang="ru-RU" dirty="0" smtClean="0">
                <a:solidFill>
                  <a:schemeClr val="accent6">
                    <a:lumMod val="50000"/>
                  </a:schemeClr>
                </a:solidFill>
                <a:latin typeface="Times New Roman" pitchFamily="18" charset="0"/>
                <a:cs typeface="Times New Roman" pitchFamily="18" charset="0"/>
              </a:rPr>
              <a:t>(задания с кратким ответом, задания с развернутым ответом),а также реализуются </a:t>
            </a:r>
            <a:r>
              <a:rPr lang="ru-RU" b="1" dirty="0" smtClean="0">
                <a:solidFill>
                  <a:schemeClr val="accent6">
                    <a:lumMod val="50000"/>
                  </a:schemeClr>
                </a:solidFill>
                <a:latin typeface="Times New Roman" pitchFamily="18" charset="0"/>
                <a:cs typeface="Times New Roman" pitchFamily="18" charset="0"/>
              </a:rPr>
              <a:t>единые подходы к оцениванию </a:t>
            </a:r>
            <a:r>
              <a:rPr lang="ru-RU" dirty="0" smtClean="0">
                <a:solidFill>
                  <a:schemeClr val="accent6">
                    <a:lumMod val="50000"/>
                  </a:schemeClr>
                </a:solidFill>
                <a:latin typeface="Times New Roman" pitchFamily="18" charset="0"/>
                <a:cs typeface="Times New Roman" pitchFamily="18" charset="0"/>
              </a:rPr>
              <a:t>продуктивных и рецептивных видов речевой деятельности.  </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ru-RU" b="1" dirty="0" smtClean="0">
                <a:solidFill>
                  <a:schemeClr val="accent6">
                    <a:lumMod val="50000"/>
                  </a:schemeClr>
                </a:solidFill>
                <a:latin typeface="Times New Roman" pitchFamily="18" charset="0"/>
                <a:cs typeface="Times New Roman" pitchFamily="18" charset="0"/>
              </a:rPr>
              <a:t>Состав экзаменационной комиссии</a:t>
            </a:r>
            <a:endParaRPr lang="ru-RU" b="1" dirty="0">
              <a:solidFill>
                <a:schemeClr val="accent6">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2249424"/>
            <a:ext cx="8229600" cy="965262"/>
          </a:xfrm>
        </p:spPr>
        <p:txBody>
          <a:bodyPr/>
          <a:lstStyle/>
          <a:p>
            <a:pPr>
              <a:buNone/>
            </a:pPr>
            <a:r>
              <a:rPr lang="ru-RU" b="1" dirty="0" smtClean="0">
                <a:solidFill>
                  <a:schemeClr val="accent6">
                    <a:lumMod val="50000"/>
                  </a:schemeClr>
                </a:solidFill>
                <a:latin typeface="Times New Roman" pitchFamily="18" charset="0"/>
                <a:cs typeface="Times New Roman" pitchFamily="18" charset="0"/>
              </a:rPr>
              <a:t>учитель - экзаменатор</a:t>
            </a:r>
            <a:r>
              <a:rPr lang="ru-RU" dirty="0" smtClean="0">
                <a:solidFill>
                  <a:schemeClr val="accent6">
                    <a:lumMod val="50000"/>
                  </a:schemeClr>
                </a:solidFill>
                <a:latin typeface="Times New Roman" pitchFamily="18" charset="0"/>
                <a:cs typeface="Times New Roman" pitchFamily="18" charset="0"/>
              </a:rPr>
              <a:t>, который непосредственно ведет экзамен</a:t>
            </a:r>
          </a:p>
        </p:txBody>
      </p:sp>
      <p:sp>
        <p:nvSpPr>
          <p:cNvPr id="4" name="Прямоугольник 3"/>
          <p:cNvSpPr/>
          <p:nvPr/>
        </p:nvSpPr>
        <p:spPr>
          <a:xfrm>
            <a:off x="571472" y="3286124"/>
            <a:ext cx="8072494" cy="1661993"/>
          </a:xfrm>
          <a:prstGeom prst="rect">
            <a:avLst/>
          </a:prstGeom>
        </p:spPr>
        <p:txBody>
          <a:bodyPr wrap="square">
            <a:spAutoFit/>
          </a:bodyPr>
          <a:lstStyle/>
          <a:p>
            <a:pPr>
              <a:buNone/>
            </a:pPr>
            <a:r>
              <a:rPr lang="ru-RU" sz="2800" b="1" dirty="0" smtClean="0">
                <a:solidFill>
                  <a:schemeClr val="accent6">
                    <a:lumMod val="50000"/>
                  </a:schemeClr>
                </a:solidFill>
                <a:latin typeface="Times New Roman" pitchFamily="18" charset="0"/>
                <a:cs typeface="Times New Roman" pitchFamily="18" charset="0"/>
              </a:rPr>
              <a:t>учитель-эксперт,</a:t>
            </a:r>
            <a:r>
              <a:rPr lang="ru-RU" sz="2800" dirty="0" smtClean="0">
                <a:solidFill>
                  <a:schemeClr val="accent6">
                    <a:lumMod val="50000"/>
                  </a:schemeClr>
                </a:solidFill>
                <a:latin typeface="Times New Roman" pitchFamily="18" charset="0"/>
                <a:cs typeface="Times New Roman" pitchFamily="18" charset="0"/>
              </a:rPr>
              <a:t> задачей которого является соотнесение ответов экзаменуемого с критериями в шкалах. </a:t>
            </a:r>
          </a:p>
          <a:p>
            <a:pPr>
              <a:buNone/>
            </a:pPr>
            <a:r>
              <a:rPr lang="ru-RU" dirty="0" smtClean="0">
                <a:solidFill>
                  <a:schemeClr val="accent6">
                    <a:lumMod val="50000"/>
                  </a:schemeClr>
                </a:solidFill>
                <a:latin typeface="Times New Roman" pitchFamily="18" charset="0"/>
                <a:cs typeface="Times New Roman" pitchFamily="18" charset="0"/>
              </a:rPr>
              <a:t>	</a:t>
            </a:r>
            <a:endParaRPr lang="ru-RU" dirty="0">
              <a:solidFill>
                <a:schemeClr val="accent6">
                  <a:lumMod val="50000"/>
                </a:schemeClr>
              </a:solidFill>
              <a:latin typeface="Times New Roman" pitchFamily="18" charset="0"/>
              <a:cs typeface="Times New Roman" pitchFamily="18" charset="0"/>
            </a:endParaRPr>
          </a:p>
        </p:txBody>
      </p:sp>
      <p:sp>
        <p:nvSpPr>
          <p:cNvPr id="5" name="Прямоугольник 4"/>
          <p:cNvSpPr/>
          <p:nvPr/>
        </p:nvSpPr>
        <p:spPr>
          <a:xfrm>
            <a:off x="571472" y="4929198"/>
            <a:ext cx="8072494" cy="954107"/>
          </a:xfrm>
          <a:prstGeom prst="rect">
            <a:avLst/>
          </a:prstGeom>
        </p:spPr>
        <p:txBody>
          <a:bodyPr wrap="square">
            <a:spAutoFit/>
          </a:bodyPr>
          <a:lstStyle/>
          <a:p>
            <a:r>
              <a:rPr lang="ru-RU" sz="2800" dirty="0" smtClean="0">
                <a:solidFill>
                  <a:schemeClr val="accent6">
                    <a:lumMod val="50000"/>
                  </a:schemeClr>
                </a:solidFill>
                <a:latin typeface="Times New Roman" pitchFamily="18" charset="0"/>
                <a:cs typeface="Times New Roman" pitchFamily="18" charset="0"/>
              </a:rPr>
              <a:t>Итоговая оценка определяется </a:t>
            </a:r>
            <a:r>
              <a:rPr lang="ru-RU" sz="2800" b="1" dirty="0" smtClean="0">
                <a:solidFill>
                  <a:schemeClr val="accent6">
                    <a:lumMod val="50000"/>
                  </a:schemeClr>
                </a:solidFill>
                <a:latin typeface="Times New Roman" pitchFamily="18" charset="0"/>
                <a:cs typeface="Times New Roman" pitchFamily="18" charset="0"/>
              </a:rPr>
              <a:t>всеми</a:t>
            </a:r>
            <a:r>
              <a:rPr lang="ru-RU" sz="2800" dirty="0" smtClean="0">
                <a:solidFill>
                  <a:schemeClr val="accent6">
                    <a:lumMod val="50000"/>
                  </a:schemeClr>
                </a:solidFill>
                <a:latin typeface="Times New Roman" pitchFamily="18" charset="0"/>
                <a:cs typeface="Times New Roman" pitchFamily="18" charset="0"/>
              </a:rPr>
              <a:t> членами экзаменационной комиссии. </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Autofit/>
          </a:bodyPr>
          <a:lstStyle/>
          <a:p>
            <a:pPr algn="ctr"/>
            <a:r>
              <a:rPr lang="ru-RU" b="1" dirty="0" smtClean="0">
                <a:solidFill>
                  <a:schemeClr val="accent6">
                    <a:lumMod val="50000"/>
                  </a:schemeClr>
                </a:solidFill>
                <a:latin typeface="Times New Roman" pitchFamily="18" charset="0"/>
                <a:cs typeface="Times New Roman" pitchFamily="18" charset="0"/>
              </a:rPr>
              <a:t>Система оценивания ответов обучающихся</a:t>
            </a:r>
            <a:endParaRPr lang="ru-RU" b="1" dirty="0">
              <a:solidFill>
                <a:schemeClr val="accent6">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2249424"/>
            <a:ext cx="8229600" cy="3036964"/>
          </a:xfrm>
        </p:spPr>
        <p:txBody>
          <a:bodyPr/>
          <a:lstStyle/>
          <a:p>
            <a:pPr algn="ctr"/>
            <a:endParaRPr lang="ru-RU" dirty="0" smtClean="0">
              <a:solidFill>
                <a:schemeClr val="accent6">
                  <a:lumMod val="50000"/>
                </a:schemeClr>
              </a:solidFill>
              <a:latin typeface="Times New Roman" pitchFamily="18" charset="0"/>
              <a:cs typeface="Times New Roman" pitchFamily="18" charset="0"/>
            </a:endParaRPr>
          </a:p>
          <a:p>
            <a:pPr algn="ctr"/>
            <a:r>
              <a:rPr lang="ru-RU" dirty="0" smtClean="0">
                <a:solidFill>
                  <a:schemeClr val="accent6">
                    <a:lumMod val="50000"/>
                  </a:schemeClr>
                </a:solidFill>
                <a:latin typeface="Times New Roman" pitchFamily="18" charset="0"/>
                <a:cs typeface="Times New Roman" pitchFamily="18" charset="0"/>
              </a:rPr>
              <a:t>Ответ оценивается по пятибалльной шкале, принятой в общеобразовательной школе</a:t>
            </a:r>
            <a:endParaRPr lang="ru-RU"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algn="ctr"/>
            <a:r>
              <a:rPr lang="ru-RU" b="1" dirty="0" smtClean="0">
                <a:solidFill>
                  <a:schemeClr val="accent6">
                    <a:lumMod val="50000"/>
                  </a:schemeClr>
                </a:solidFill>
                <a:latin typeface="Times New Roman" pitchFamily="18" charset="0"/>
                <a:cs typeface="Times New Roman" pitchFamily="18" charset="0"/>
              </a:rPr>
              <a:t>Оценивание ответа</a:t>
            </a:r>
            <a:endParaRPr lang="ru-RU" b="1" dirty="0">
              <a:solidFill>
                <a:schemeClr val="accent6">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ru-RU" dirty="0" smtClean="0">
                <a:solidFill>
                  <a:schemeClr val="accent6">
                    <a:lumMod val="50000"/>
                  </a:schemeClr>
                </a:solidFill>
                <a:latin typeface="Times New Roman" pitchFamily="18" charset="0"/>
                <a:cs typeface="Times New Roman" pitchFamily="18" charset="0"/>
              </a:rPr>
              <a:t>Общая экзаменационная отметка складывается из </a:t>
            </a:r>
            <a:r>
              <a:rPr lang="ru-RU" b="1" dirty="0" smtClean="0">
                <a:solidFill>
                  <a:schemeClr val="accent6">
                    <a:lumMod val="50000"/>
                  </a:schemeClr>
                </a:solidFill>
                <a:latin typeface="Times New Roman" pitchFamily="18" charset="0"/>
                <a:cs typeface="Times New Roman" pitchFamily="18" charset="0"/>
              </a:rPr>
              <a:t>двух отметок </a:t>
            </a:r>
            <a:r>
              <a:rPr lang="ru-RU" dirty="0" smtClean="0">
                <a:solidFill>
                  <a:schemeClr val="accent6">
                    <a:lumMod val="50000"/>
                  </a:schemeClr>
                </a:solidFill>
                <a:latin typeface="Times New Roman" pitchFamily="18" charset="0"/>
                <a:cs typeface="Times New Roman" pitchFamily="18" charset="0"/>
              </a:rPr>
              <a:t>за выполнение отдельных заданий и является их </a:t>
            </a:r>
            <a:r>
              <a:rPr lang="ru-RU" b="1" dirty="0" smtClean="0">
                <a:solidFill>
                  <a:schemeClr val="accent6">
                    <a:lumMod val="50000"/>
                  </a:schemeClr>
                </a:solidFill>
                <a:latin typeface="Times New Roman" pitchFamily="18" charset="0"/>
                <a:cs typeface="Times New Roman" pitchFamily="18" charset="0"/>
              </a:rPr>
              <a:t>средним арифметическим</a:t>
            </a:r>
            <a:r>
              <a:rPr lang="ru-RU" dirty="0" smtClean="0">
                <a:solidFill>
                  <a:schemeClr val="accent6">
                    <a:lumMod val="50000"/>
                  </a:schemeClr>
                </a:solidFill>
                <a:latin typeface="Times New Roman" pitchFamily="18" charset="0"/>
                <a:cs typeface="Times New Roman" pitchFamily="18" charset="0"/>
              </a:rPr>
              <a:t>, округляемым по общим правилам, т.е. 3,5 и выше дают 4 балла, 4,5 и выше дают 5 баллов. При оценивании отдельных заданий рекомендуется руководствоваться приводимыми ниже шкалами, которые описывают наиболее типичные случаи. </a:t>
            </a:r>
            <a:endParaRPr lang="ru-RU"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algn="ctr"/>
            <a:r>
              <a:rPr lang="ru-RU" b="1" dirty="0" smtClean="0">
                <a:solidFill>
                  <a:schemeClr val="accent6">
                    <a:lumMod val="50000"/>
                  </a:schemeClr>
                </a:solidFill>
                <a:latin typeface="Times New Roman" pitchFamily="18" charset="0"/>
                <a:cs typeface="Times New Roman" pitchFamily="18" charset="0"/>
              </a:rPr>
              <a:t>Шкала оценивания</a:t>
            </a:r>
            <a:endParaRPr lang="ru-RU" b="1" dirty="0">
              <a:solidFill>
                <a:schemeClr val="accent6">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endParaRPr lang="ru-RU" dirty="0" smtClean="0">
              <a:solidFill>
                <a:schemeClr val="accent6">
                  <a:lumMod val="50000"/>
                </a:schemeClr>
              </a:solidFill>
              <a:latin typeface="Times New Roman" pitchFamily="18" charset="0"/>
              <a:cs typeface="Times New Roman" pitchFamily="18" charset="0"/>
            </a:endParaRPr>
          </a:p>
          <a:p>
            <a:r>
              <a:rPr lang="ru-RU" dirty="0" smtClean="0">
                <a:solidFill>
                  <a:schemeClr val="accent6">
                    <a:lumMod val="50000"/>
                  </a:schemeClr>
                </a:solidFill>
                <a:latin typeface="Times New Roman" pitchFamily="18" charset="0"/>
                <a:cs typeface="Times New Roman" pitchFamily="18" charset="0"/>
              </a:rPr>
              <a:t>Формулировка задания для проверки умений в чтении соотнесена с критериями оценки. Правильным считается ответ, который </a:t>
            </a:r>
            <a:r>
              <a:rPr lang="ru-RU" b="1" dirty="0" smtClean="0">
                <a:solidFill>
                  <a:schemeClr val="accent6">
                    <a:lumMod val="50000"/>
                  </a:schemeClr>
                </a:solidFill>
                <a:latin typeface="Times New Roman" pitchFamily="18" charset="0"/>
                <a:cs typeface="Times New Roman" pitchFamily="18" charset="0"/>
              </a:rPr>
              <a:t>полностью </a:t>
            </a:r>
            <a:r>
              <a:rPr lang="ru-RU" dirty="0" smtClean="0">
                <a:solidFill>
                  <a:schemeClr val="accent6">
                    <a:lumMod val="50000"/>
                  </a:schemeClr>
                </a:solidFill>
                <a:latin typeface="Times New Roman" pitchFamily="18" charset="0"/>
                <a:cs typeface="Times New Roman" pitchFamily="18" charset="0"/>
              </a:rPr>
              <a:t>соответствует содержанию текста. Ответ, который содержит не только основную информацию, но и </a:t>
            </a:r>
            <a:r>
              <a:rPr lang="ru-RU" b="1" dirty="0" smtClean="0">
                <a:solidFill>
                  <a:schemeClr val="accent6">
                    <a:lumMod val="50000"/>
                  </a:schemeClr>
                </a:solidFill>
                <a:latin typeface="Times New Roman" pitchFamily="18" charset="0"/>
                <a:cs typeface="Times New Roman" pitchFamily="18" charset="0"/>
              </a:rPr>
              <a:t>детали</a:t>
            </a:r>
            <a:r>
              <a:rPr lang="ru-RU" dirty="0" smtClean="0">
                <a:solidFill>
                  <a:schemeClr val="accent6">
                    <a:lumMod val="50000"/>
                  </a:schemeClr>
                </a:solidFill>
                <a:latin typeface="Times New Roman" pitchFamily="18" charset="0"/>
                <a:cs typeface="Times New Roman" pitchFamily="18" charset="0"/>
              </a:rPr>
              <a:t>, является полным.</a:t>
            </a:r>
            <a:endParaRPr lang="ru-RU"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85794"/>
            <a:ext cx="8229600" cy="785802"/>
          </a:xfrm>
        </p:spPr>
        <p:style>
          <a:lnRef idx="1">
            <a:schemeClr val="accent6"/>
          </a:lnRef>
          <a:fillRef idx="2">
            <a:schemeClr val="accent6"/>
          </a:fillRef>
          <a:effectRef idx="1">
            <a:schemeClr val="accent6"/>
          </a:effectRef>
          <a:fontRef idx="minor">
            <a:schemeClr val="dk1"/>
          </a:fontRef>
        </p:style>
        <p:txBody>
          <a:bodyPr/>
          <a:lstStyle/>
          <a:p>
            <a:pPr algn="ctr"/>
            <a:r>
              <a:rPr lang="ru-RU" b="1" dirty="0" smtClean="0">
                <a:solidFill>
                  <a:schemeClr val="accent6">
                    <a:lumMod val="50000"/>
                  </a:schemeClr>
                </a:solidFill>
                <a:latin typeface="Times New Roman" pitchFamily="18" charset="0"/>
                <a:cs typeface="Times New Roman" pitchFamily="18" charset="0"/>
              </a:rPr>
              <a:t>Критерии оценивания</a:t>
            </a:r>
            <a:endParaRPr lang="ru-RU" b="1" dirty="0">
              <a:solidFill>
                <a:schemeClr val="accent6">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643050"/>
            <a:ext cx="8229600" cy="857256"/>
          </a:xfrm>
        </p:spPr>
        <p:txBody>
          <a:bodyPr>
            <a:noAutofit/>
          </a:bodyPr>
          <a:lstStyle/>
          <a:p>
            <a:pPr>
              <a:lnSpc>
                <a:spcPct val="120000"/>
              </a:lnSpc>
              <a:buNone/>
            </a:pPr>
            <a:r>
              <a:rPr lang="ru-RU" sz="1800" b="1" dirty="0" smtClean="0">
                <a:solidFill>
                  <a:schemeClr val="accent6">
                    <a:lumMod val="50000"/>
                  </a:schemeClr>
                </a:solidFill>
                <a:latin typeface="Times New Roman" pitchFamily="18" charset="0"/>
                <a:cs typeface="Times New Roman" pitchFamily="18" charset="0"/>
              </a:rPr>
              <a:t>Задание 1.</a:t>
            </a:r>
            <a:r>
              <a:rPr lang="ru-RU" sz="1800" dirty="0" smtClean="0">
                <a:solidFill>
                  <a:schemeClr val="accent6">
                    <a:lumMod val="50000"/>
                  </a:schemeClr>
                </a:solidFill>
                <a:latin typeface="Times New Roman" pitchFamily="18" charset="0"/>
                <a:cs typeface="Times New Roman" pitchFamily="18" charset="0"/>
              </a:rPr>
              <a:t> Прочитайте текст и ответьте на вопросы к тексту.  </a:t>
            </a:r>
          </a:p>
          <a:p>
            <a:pPr>
              <a:lnSpc>
                <a:spcPct val="120000"/>
              </a:lnSpc>
              <a:buNone/>
            </a:pPr>
            <a:r>
              <a:rPr lang="ru-RU" sz="1800" b="1" dirty="0" smtClean="0">
                <a:solidFill>
                  <a:schemeClr val="accent6">
                    <a:lumMod val="50000"/>
                  </a:schemeClr>
                </a:solidFill>
                <a:latin typeface="Times New Roman" pitchFamily="18" charset="0"/>
                <a:cs typeface="Times New Roman" pitchFamily="18" charset="0"/>
              </a:rPr>
              <a:t>Характеристика ответа </a:t>
            </a:r>
          </a:p>
        </p:txBody>
      </p:sp>
      <p:sp>
        <p:nvSpPr>
          <p:cNvPr id="4" name="Прямоугольник 3"/>
          <p:cNvSpPr/>
          <p:nvPr/>
        </p:nvSpPr>
        <p:spPr>
          <a:xfrm>
            <a:off x="357158" y="2500306"/>
            <a:ext cx="8572560" cy="728148"/>
          </a:xfrm>
          <a:prstGeom prst="rect">
            <a:avLst/>
          </a:prstGeom>
        </p:spPr>
        <p:txBody>
          <a:bodyPr wrap="square">
            <a:spAutoFit/>
          </a:bodyPr>
          <a:lstStyle/>
          <a:p>
            <a:pPr>
              <a:lnSpc>
                <a:spcPct val="120000"/>
              </a:lnSpc>
              <a:buNone/>
            </a:pPr>
            <a:r>
              <a:rPr lang="ru-RU" b="1" dirty="0" smtClean="0">
                <a:solidFill>
                  <a:schemeClr val="accent6">
                    <a:lumMod val="50000"/>
                  </a:schemeClr>
                </a:solidFill>
                <a:latin typeface="Times New Roman" pitchFamily="18" charset="0"/>
                <a:cs typeface="Times New Roman" pitchFamily="18" charset="0"/>
              </a:rPr>
              <a:t>«5»</a:t>
            </a:r>
            <a:r>
              <a:rPr lang="ru-RU" dirty="0" smtClean="0">
                <a:solidFill>
                  <a:schemeClr val="accent6">
                    <a:lumMod val="50000"/>
                  </a:schemeClr>
                </a:solidFill>
                <a:latin typeface="Times New Roman" pitchFamily="18" charset="0"/>
                <a:cs typeface="Times New Roman" pitchFamily="18" charset="0"/>
              </a:rPr>
              <a:t> Учащийся понял основное содержание текста и ответил правильно и полно на все три вопроса </a:t>
            </a:r>
          </a:p>
        </p:txBody>
      </p:sp>
      <p:sp>
        <p:nvSpPr>
          <p:cNvPr id="5" name="Прямоугольник 4"/>
          <p:cNvSpPr/>
          <p:nvPr/>
        </p:nvSpPr>
        <p:spPr>
          <a:xfrm>
            <a:off x="357158" y="3109281"/>
            <a:ext cx="8215370" cy="1392945"/>
          </a:xfrm>
          <a:prstGeom prst="rect">
            <a:avLst/>
          </a:prstGeom>
        </p:spPr>
        <p:txBody>
          <a:bodyPr wrap="square">
            <a:spAutoFit/>
          </a:bodyPr>
          <a:lstStyle/>
          <a:p>
            <a:pPr>
              <a:lnSpc>
                <a:spcPct val="120000"/>
              </a:lnSpc>
              <a:buNone/>
            </a:pPr>
            <a:r>
              <a:rPr lang="ru-RU" b="1" dirty="0" smtClean="0">
                <a:solidFill>
                  <a:schemeClr val="accent6">
                    <a:lumMod val="50000"/>
                  </a:schemeClr>
                </a:solidFill>
                <a:latin typeface="Times New Roman" pitchFamily="18" charset="0"/>
                <a:cs typeface="Times New Roman" pitchFamily="18" charset="0"/>
              </a:rPr>
              <a:t>«4»</a:t>
            </a:r>
            <a:r>
              <a:rPr lang="ru-RU" dirty="0" smtClean="0">
                <a:solidFill>
                  <a:schemeClr val="accent6">
                    <a:lumMod val="50000"/>
                  </a:schemeClr>
                </a:solidFill>
                <a:latin typeface="Times New Roman" pitchFamily="18" charset="0"/>
                <a:cs typeface="Times New Roman" pitchFamily="18" charset="0"/>
              </a:rPr>
              <a:t> Учащийся понял основное содержание текста и ответил правильно и полно на два вопроса. На один вопрос учащийся не ответил Учащийся понял основное содержание текста и дал правильные, но неполные ответы на три вопроса экзаменатора </a:t>
            </a:r>
          </a:p>
        </p:txBody>
      </p:sp>
      <p:sp>
        <p:nvSpPr>
          <p:cNvPr id="6" name="Прямоугольник 5"/>
          <p:cNvSpPr/>
          <p:nvPr/>
        </p:nvSpPr>
        <p:spPr>
          <a:xfrm>
            <a:off x="357158" y="4438876"/>
            <a:ext cx="8429684" cy="1725344"/>
          </a:xfrm>
          <a:prstGeom prst="rect">
            <a:avLst/>
          </a:prstGeom>
        </p:spPr>
        <p:txBody>
          <a:bodyPr wrap="square">
            <a:spAutoFit/>
          </a:bodyPr>
          <a:lstStyle/>
          <a:p>
            <a:pPr>
              <a:lnSpc>
                <a:spcPct val="120000"/>
              </a:lnSpc>
              <a:buNone/>
            </a:pPr>
            <a:r>
              <a:rPr lang="ru-RU" b="1" dirty="0" smtClean="0">
                <a:solidFill>
                  <a:schemeClr val="accent6">
                    <a:lumMod val="50000"/>
                  </a:schemeClr>
                </a:solidFill>
                <a:latin typeface="Times New Roman" pitchFamily="18" charset="0"/>
                <a:cs typeface="Times New Roman" pitchFamily="18" charset="0"/>
              </a:rPr>
              <a:t>«3»</a:t>
            </a:r>
            <a:r>
              <a:rPr lang="ru-RU" dirty="0" smtClean="0">
                <a:solidFill>
                  <a:schemeClr val="accent6">
                    <a:lumMod val="50000"/>
                  </a:schemeClr>
                </a:solidFill>
                <a:latin typeface="Times New Roman" pitchFamily="18" charset="0"/>
                <a:cs typeface="Times New Roman" pitchFamily="18" charset="0"/>
              </a:rPr>
              <a:t> Учащийся понял основное содержание текста, но ответил правильно и полно только на один вопрос экзаменатора. На два остальных вопроса учащийся не ответил или ответил неправильно Учащийся понял основное содержание текста, но дал неполные ответы на два вопроса экзаменатора. На один вопрос учащийся не ответил</a:t>
            </a:r>
          </a:p>
        </p:txBody>
      </p:sp>
      <p:sp>
        <p:nvSpPr>
          <p:cNvPr id="7" name="Прямоугольник 6"/>
          <p:cNvSpPr/>
          <p:nvPr/>
        </p:nvSpPr>
        <p:spPr>
          <a:xfrm>
            <a:off x="357158" y="6147036"/>
            <a:ext cx="8429684" cy="757130"/>
          </a:xfrm>
          <a:prstGeom prst="rect">
            <a:avLst/>
          </a:prstGeom>
        </p:spPr>
        <p:txBody>
          <a:bodyPr wrap="square">
            <a:spAutoFit/>
          </a:bodyPr>
          <a:lstStyle/>
          <a:p>
            <a:pPr>
              <a:lnSpc>
                <a:spcPct val="120000"/>
              </a:lnSpc>
              <a:buNone/>
            </a:pPr>
            <a:r>
              <a:rPr lang="ru-RU" dirty="0" smtClean="0">
                <a:solidFill>
                  <a:schemeClr val="accent6">
                    <a:lumMod val="50000"/>
                  </a:schemeClr>
                </a:solidFill>
                <a:latin typeface="Times New Roman" pitchFamily="18" charset="0"/>
                <a:cs typeface="Times New Roman" pitchFamily="18" charset="0"/>
              </a:rPr>
              <a:t> </a:t>
            </a:r>
            <a:r>
              <a:rPr lang="ru-RU" b="1" dirty="0" smtClean="0">
                <a:solidFill>
                  <a:schemeClr val="accent6">
                    <a:lumMod val="50000"/>
                  </a:schemeClr>
                </a:solidFill>
                <a:latin typeface="Times New Roman" pitchFamily="18" charset="0"/>
                <a:cs typeface="Times New Roman" pitchFamily="18" charset="0"/>
              </a:rPr>
              <a:t>«2» </a:t>
            </a:r>
            <a:r>
              <a:rPr lang="ru-RU" dirty="0" smtClean="0">
                <a:solidFill>
                  <a:schemeClr val="accent6">
                    <a:lumMod val="50000"/>
                  </a:schemeClr>
                </a:solidFill>
                <a:latin typeface="Times New Roman" pitchFamily="18" charset="0"/>
                <a:cs typeface="Times New Roman" pitchFamily="18" charset="0"/>
              </a:rPr>
              <a:t>Учащийся не понял основное содержание текста и не дал правильные ответы на вопросы Учащийся понял отдельные детали и дал неполный ответ </a:t>
            </a:r>
            <a:endParaRPr lang="ru-RU"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00042"/>
            <a:ext cx="8229600" cy="1428760"/>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ru-RU" sz="2200" dirty="0" smtClean="0">
                <a:solidFill>
                  <a:schemeClr val="accent6">
                    <a:lumMod val="50000"/>
                  </a:schemeClr>
                </a:solidFill>
                <a:latin typeface="Times New Roman" pitchFamily="18" charset="0"/>
                <a:cs typeface="Times New Roman" pitchFamily="18" charset="0"/>
              </a:rPr>
              <a:t/>
            </a:r>
            <a:br>
              <a:rPr lang="ru-RU" sz="2200" dirty="0" smtClean="0">
                <a:solidFill>
                  <a:schemeClr val="accent6">
                    <a:lumMod val="50000"/>
                  </a:schemeClr>
                </a:solidFill>
                <a:latin typeface="Times New Roman" pitchFamily="18" charset="0"/>
                <a:cs typeface="Times New Roman" pitchFamily="18" charset="0"/>
              </a:rPr>
            </a:br>
            <a:r>
              <a:rPr lang="ru-RU" sz="2700" b="1" dirty="0" smtClean="0">
                <a:solidFill>
                  <a:schemeClr val="accent6">
                    <a:lumMod val="50000"/>
                  </a:schemeClr>
                </a:solidFill>
                <a:latin typeface="Times New Roman" pitchFamily="18" charset="0"/>
                <a:cs typeface="Times New Roman" pitchFamily="18" charset="0"/>
              </a:rPr>
              <a:t>Задание 2. Прочитайте текст и выскажитесь по проблеме, затронутой в тексте. Аргументируйте вашу точку зрения.  </a:t>
            </a:r>
            <a:br>
              <a:rPr lang="ru-RU" sz="2700" b="1" dirty="0" smtClean="0">
                <a:solidFill>
                  <a:schemeClr val="accent6">
                    <a:lumMod val="50000"/>
                  </a:schemeClr>
                </a:solidFill>
                <a:latin typeface="Times New Roman" pitchFamily="18" charset="0"/>
                <a:cs typeface="Times New Roman" pitchFamily="18" charset="0"/>
              </a:rPr>
            </a:br>
            <a:r>
              <a:rPr lang="ru-RU" sz="2700" b="1" dirty="0" smtClean="0">
                <a:solidFill>
                  <a:schemeClr val="accent6">
                    <a:lumMod val="50000"/>
                  </a:schemeClr>
                </a:solidFill>
                <a:latin typeface="Times New Roman" pitchFamily="18" charset="0"/>
                <a:cs typeface="Times New Roman" pitchFamily="18" charset="0"/>
              </a:rPr>
              <a:t>Характеристика ответа </a:t>
            </a:r>
            <a:br>
              <a:rPr lang="ru-RU" sz="2700" b="1" dirty="0" smtClean="0">
                <a:solidFill>
                  <a:schemeClr val="accent6">
                    <a:lumMod val="50000"/>
                  </a:schemeClr>
                </a:solidFill>
                <a:latin typeface="Times New Roman" pitchFamily="18" charset="0"/>
                <a:cs typeface="Times New Roman" pitchFamily="18" charset="0"/>
              </a:rPr>
            </a:br>
            <a:endParaRPr lang="ru-RU" sz="2700" b="1" dirty="0"/>
          </a:p>
        </p:txBody>
      </p:sp>
      <p:sp>
        <p:nvSpPr>
          <p:cNvPr id="3" name="Содержимое 2"/>
          <p:cNvSpPr>
            <a:spLocks noGrp="1"/>
          </p:cNvSpPr>
          <p:nvPr>
            <p:ph idx="1"/>
          </p:nvPr>
        </p:nvSpPr>
        <p:spPr>
          <a:xfrm>
            <a:off x="428596" y="1928778"/>
            <a:ext cx="8429684" cy="4929222"/>
          </a:xfrm>
        </p:spPr>
        <p:txBody>
          <a:bodyPr>
            <a:noAutofit/>
          </a:bodyPr>
          <a:lstStyle/>
          <a:p>
            <a:r>
              <a:rPr lang="ru-RU" sz="2000" b="1" dirty="0" smtClean="0">
                <a:solidFill>
                  <a:schemeClr val="accent6">
                    <a:lumMod val="50000"/>
                  </a:schemeClr>
                </a:solidFill>
                <a:latin typeface="Times New Roman" pitchFamily="18" charset="0"/>
                <a:cs typeface="Times New Roman" pitchFamily="18" charset="0"/>
              </a:rPr>
              <a:t>«5» </a:t>
            </a:r>
            <a:r>
              <a:rPr lang="ru-RU" sz="2000" dirty="0" smtClean="0">
                <a:solidFill>
                  <a:schemeClr val="accent6">
                    <a:lumMod val="50000"/>
                  </a:schemeClr>
                </a:solidFill>
                <a:latin typeface="Times New Roman" pitchFamily="18" charset="0"/>
                <a:cs typeface="Times New Roman" pitchFamily="18" charset="0"/>
              </a:rPr>
              <a:t>Учащийся логично строит монологическое высказывание в связи с прочитанным текстом и в соответствии с коммуникативной задачей, сформулированной в задании. </a:t>
            </a:r>
          </a:p>
          <a:p>
            <a:r>
              <a:rPr lang="ru-RU" sz="2000" dirty="0" smtClean="0">
                <a:solidFill>
                  <a:schemeClr val="accent6">
                    <a:lumMod val="50000"/>
                  </a:schemeClr>
                </a:solidFill>
                <a:latin typeface="Times New Roman" pitchFamily="18" charset="0"/>
                <a:cs typeface="Times New Roman" pitchFamily="18" charset="0"/>
              </a:rPr>
              <a:t>Учащийся демонстрирует умение: сообщать факты/события, связанные с обсуждаемой проблемой, в том  числе используя информацию из текста; выражать и аргументировать свое отношение к данной проблеме. </a:t>
            </a:r>
          </a:p>
          <a:p>
            <a:r>
              <a:rPr lang="ru-RU" sz="2000" dirty="0" smtClean="0">
                <a:solidFill>
                  <a:schemeClr val="accent6">
                    <a:lumMod val="50000"/>
                  </a:schemeClr>
                </a:solidFill>
                <a:latin typeface="Times New Roman" pitchFamily="18" charset="0"/>
                <a:cs typeface="Times New Roman" pitchFamily="18" charset="0"/>
              </a:rPr>
              <a:t>Используемые лексические единицы и грамматические структуры соответствуют поставленной коммуникативной задаче. Ошибки практически отсутствуют. </a:t>
            </a:r>
          </a:p>
          <a:p>
            <a:r>
              <a:rPr lang="ru-RU" sz="2000" dirty="0" smtClean="0">
                <a:solidFill>
                  <a:schemeClr val="accent6">
                    <a:lumMod val="50000"/>
                  </a:schemeClr>
                </a:solidFill>
                <a:latin typeface="Times New Roman" pitchFamily="18" charset="0"/>
                <a:cs typeface="Times New Roman" pitchFamily="18" charset="0"/>
              </a:rPr>
              <a:t>Речь отвечающего понятна: нет фонематических ошибок, практически все звуки в потоке речи произносятся правильно, соблюдается правильный интонационный рисунок. </a:t>
            </a:r>
            <a:r>
              <a:rPr lang="ru-RU" sz="2000" dirty="0" err="1" smtClean="0">
                <a:solidFill>
                  <a:schemeClr val="accent6">
                    <a:lumMod val="50000"/>
                  </a:schemeClr>
                </a:solidFill>
                <a:latin typeface="Times New Roman" pitchFamily="18" charset="0"/>
                <a:cs typeface="Times New Roman" pitchFamily="18" charset="0"/>
              </a:rPr>
              <a:t>Социокультурные</a:t>
            </a:r>
            <a:r>
              <a:rPr lang="ru-RU" sz="2000" dirty="0" smtClean="0">
                <a:solidFill>
                  <a:schemeClr val="accent6">
                    <a:lumMod val="50000"/>
                  </a:schemeClr>
                </a:solidFill>
                <a:latin typeface="Times New Roman" pitchFamily="18" charset="0"/>
                <a:cs typeface="Times New Roman" pitchFamily="18" charset="0"/>
              </a:rPr>
              <a:t> знания использованы в соответствии с ситуацией общения. </a:t>
            </a:r>
          </a:p>
          <a:p>
            <a:r>
              <a:rPr lang="ru-RU" sz="2000" dirty="0" smtClean="0">
                <a:solidFill>
                  <a:schemeClr val="accent6">
                    <a:lumMod val="50000"/>
                  </a:schemeClr>
                </a:solidFill>
                <a:latin typeface="Times New Roman" pitchFamily="18" charset="0"/>
                <a:cs typeface="Times New Roman" pitchFamily="18" charset="0"/>
              </a:rPr>
              <a:t>Объём высказывания – </a:t>
            </a:r>
            <a:r>
              <a:rPr lang="ru-RU" sz="2000" b="1" dirty="0" smtClean="0">
                <a:solidFill>
                  <a:schemeClr val="accent6">
                    <a:lumMod val="50000"/>
                  </a:schemeClr>
                </a:solidFill>
                <a:latin typeface="Times New Roman" pitchFamily="18" charset="0"/>
                <a:cs typeface="Times New Roman" pitchFamily="18" charset="0"/>
              </a:rPr>
              <a:t>не менее 10 фраз</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357166"/>
            <a:ext cx="8786842" cy="2428892"/>
          </a:xfrm>
        </p:spPr>
        <p:txBody>
          <a:bodyPr>
            <a:normAutofit fontScale="70000" lnSpcReduction="20000"/>
          </a:bodyPr>
          <a:lstStyle/>
          <a:p>
            <a:pPr>
              <a:buNone/>
            </a:pPr>
            <a:r>
              <a:rPr lang="ru-RU" sz="3400" b="1" dirty="0" smtClean="0">
                <a:solidFill>
                  <a:schemeClr val="accent6">
                    <a:lumMod val="50000"/>
                  </a:schemeClr>
                </a:solidFill>
                <a:latin typeface="Times New Roman" pitchFamily="18" charset="0"/>
                <a:cs typeface="Times New Roman" pitchFamily="18" charset="0"/>
              </a:rPr>
              <a:t>	«4» </a:t>
            </a:r>
            <a:r>
              <a:rPr lang="ru-RU" sz="3400" dirty="0" smtClean="0">
                <a:solidFill>
                  <a:schemeClr val="accent6">
                    <a:lumMod val="50000"/>
                  </a:schemeClr>
                </a:solidFill>
                <a:latin typeface="Times New Roman" pitchFamily="18" charset="0"/>
                <a:cs typeface="Times New Roman" pitchFamily="18" charset="0"/>
              </a:rPr>
              <a:t>Учащийся логично строит монологическое высказывание в связи с прочитанным текстом и в соответствии с коммуникативной задачей, сформулированной в задании. Учащийся демонстрирует умение сообщать факты/события, связанные с обсуждаемой проблемой, в том числе используя информацию из текста; выражает своё отношение к данной проблеме, но не аргументирует его. </a:t>
            </a:r>
          </a:p>
          <a:p>
            <a:endParaRPr lang="ru-RU" dirty="0"/>
          </a:p>
        </p:txBody>
      </p:sp>
      <p:sp>
        <p:nvSpPr>
          <p:cNvPr id="4" name="Прямоугольник 3"/>
          <p:cNvSpPr/>
          <p:nvPr/>
        </p:nvSpPr>
        <p:spPr>
          <a:xfrm>
            <a:off x="357158" y="2357430"/>
            <a:ext cx="8215370" cy="1200329"/>
          </a:xfrm>
          <a:prstGeom prst="rect">
            <a:avLst/>
          </a:prstGeom>
        </p:spPr>
        <p:txBody>
          <a:bodyPr wrap="square">
            <a:spAutoFit/>
          </a:bodyPr>
          <a:lstStyle/>
          <a:p>
            <a:pPr>
              <a:buNone/>
            </a:pPr>
            <a:r>
              <a:rPr lang="ru-RU" sz="2400" dirty="0" smtClean="0">
                <a:solidFill>
                  <a:schemeClr val="accent6">
                    <a:lumMod val="50000"/>
                  </a:schemeClr>
                </a:solidFill>
                <a:latin typeface="Times New Roman" pitchFamily="18" charset="0"/>
                <a:cs typeface="Times New Roman" pitchFamily="18" charset="0"/>
              </a:rPr>
              <a:t>Используемые лексические единицы и грамматические структуры соответствуют поставленной коммуникативной задаче. Ошибки практически отсутствуют. </a:t>
            </a:r>
          </a:p>
        </p:txBody>
      </p:sp>
      <p:sp>
        <p:nvSpPr>
          <p:cNvPr id="5" name="Прямоугольник 4"/>
          <p:cNvSpPr/>
          <p:nvPr/>
        </p:nvSpPr>
        <p:spPr>
          <a:xfrm>
            <a:off x="357158" y="3429000"/>
            <a:ext cx="8143932" cy="1569660"/>
          </a:xfrm>
          <a:prstGeom prst="rect">
            <a:avLst/>
          </a:prstGeom>
        </p:spPr>
        <p:txBody>
          <a:bodyPr wrap="square">
            <a:spAutoFit/>
          </a:bodyPr>
          <a:lstStyle/>
          <a:p>
            <a:pPr>
              <a:buNone/>
            </a:pPr>
            <a:r>
              <a:rPr lang="ru-RU" sz="2400" dirty="0" smtClean="0">
                <a:solidFill>
                  <a:schemeClr val="accent6">
                    <a:lumMod val="50000"/>
                  </a:schemeClr>
                </a:solidFill>
                <a:latin typeface="Times New Roman" pitchFamily="18" charset="0"/>
                <a:cs typeface="Times New Roman" pitchFamily="18" charset="0"/>
              </a:rPr>
              <a:t>Речь отвечающего понятна, отвечающий не допускает фонематических ошибок.  </a:t>
            </a:r>
            <a:r>
              <a:rPr lang="ru-RU" sz="2400" dirty="0" err="1" smtClean="0">
                <a:solidFill>
                  <a:schemeClr val="accent6">
                    <a:lumMod val="50000"/>
                  </a:schemeClr>
                </a:solidFill>
                <a:latin typeface="Times New Roman" pitchFamily="18" charset="0"/>
                <a:cs typeface="Times New Roman" pitchFamily="18" charset="0"/>
              </a:rPr>
              <a:t>Социокультурные</a:t>
            </a:r>
            <a:r>
              <a:rPr lang="ru-RU" sz="2400" dirty="0" smtClean="0">
                <a:solidFill>
                  <a:schemeClr val="accent6">
                    <a:lumMod val="50000"/>
                  </a:schemeClr>
                </a:solidFill>
                <a:latin typeface="Times New Roman" pitchFamily="18" charset="0"/>
                <a:cs typeface="Times New Roman" pitchFamily="18" charset="0"/>
              </a:rPr>
              <a:t> знания использованы в соответствии с ситуацией общения.</a:t>
            </a:r>
          </a:p>
          <a:p>
            <a:pPr>
              <a:buNone/>
            </a:pPr>
            <a:r>
              <a:rPr lang="ru-RU" sz="2400" dirty="0" smtClean="0">
                <a:solidFill>
                  <a:schemeClr val="accent6">
                    <a:lumMod val="50000"/>
                  </a:schemeClr>
                </a:solidFill>
                <a:latin typeface="Times New Roman" pitchFamily="18" charset="0"/>
                <a:cs typeface="Times New Roman" pitchFamily="18" charset="0"/>
              </a:rPr>
              <a:t>Объём высказывания </a:t>
            </a:r>
            <a:r>
              <a:rPr lang="ru-RU" sz="2400" b="1" dirty="0" smtClean="0">
                <a:solidFill>
                  <a:schemeClr val="accent6">
                    <a:lumMod val="50000"/>
                  </a:schemeClr>
                </a:solidFill>
                <a:latin typeface="Times New Roman" pitchFamily="18" charset="0"/>
                <a:cs typeface="Times New Roman" pitchFamily="18" charset="0"/>
              </a:rPr>
              <a:t>менее 10 фраз </a:t>
            </a:r>
          </a:p>
        </p:txBody>
      </p:sp>
      <p:sp>
        <p:nvSpPr>
          <p:cNvPr id="6" name="Прямоугольник 5"/>
          <p:cNvSpPr/>
          <p:nvPr/>
        </p:nvSpPr>
        <p:spPr>
          <a:xfrm>
            <a:off x="357158" y="4919008"/>
            <a:ext cx="8786842" cy="1938992"/>
          </a:xfrm>
          <a:prstGeom prst="rect">
            <a:avLst/>
          </a:prstGeom>
        </p:spPr>
        <p:txBody>
          <a:bodyPr wrap="square">
            <a:spAutoFit/>
          </a:bodyPr>
          <a:lstStyle/>
          <a:p>
            <a:pPr>
              <a:buNone/>
            </a:pPr>
            <a:r>
              <a:rPr lang="ru-RU" sz="2400" dirty="0" smtClean="0">
                <a:solidFill>
                  <a:schemeClr val="accent6">
                    <a:lumMod val="50000"/>
                  </a:schemeClr>
                </a:solidFill>
                <a:latin typeface="Times New Roman" pitchFamily="18" charset="0"/>
                <a:cs typeface="Times New Roman" pitchFamily="18" charset="0"/>
              </a:rPr>
              <a:t>Но учащийся либо допускает ошибки в употреблении слов либо демонстрирует ограниченный словарный запас, хотя лексика используется правильно. В ответе имеется ряд грамматических ошибок, не затрудняющих понимания речи учащегося соответствует заданному (не менее  10 фраз)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357158" y="714356"/>
            <a:ext cx="8229600" cy="5930920"/>
          </a:xfrm>
        </p:spPr>
        <p:txBody>
          <a:bodyPr>
            <a:normAutofit fontScale="62500" lnSpcReduction="20000"/>
          </a:bodyPr>
          <a:lstStyle/>
          <a:p>
            <a:r>
              <a:rPr lang="ru-RU" b="1" dirty="0" smtClean="0">
                <a:solidFill>
                  <a:schemeClr val="accent6">
                    <a:lumMod val="50000"/>
                  </a:schemeClr>
                </a:solidFill>
                <a:latin typeface="Times New Roman" pitchFamily="18" charset="0"/>
                <a:cs typeface="Times New Roman" pitchFamily="18" charset="0"/>
              </a:rPr>
              <a:t>«3»</a:t>
            </a:r>
            <a:r>
              <a:rPr lang="ru-RU" dirty="0" smtClean="0">
                <a:solidFill>
                  <a:schemeClr val="accent6">
                    <a:lumMod val="50000"/>
                  </a:schemeClr>
                </a:solidFill>
                <a:latin typeface="Times New Roman" pitchFamily="18" charset="0"/>
                <a:cs typeface="Times New Roman" pitchFamily="18" charset="0"/>
              </a:rPr>
              <a:t> Учащийся строит монологическое высказывание в связи с прочитанным текстом и в соответствии с коммуникативной задачей, сформулированной в задании. Но высказывание не содержит аргументации, не всегда логично, имеются повторы. Используется ограниченный словарный запас, допускаются ошибки в употреблении лексики, которые затрудняют понимание текста.  В ответе имеются многочисленные грамматические ошибки.  Речь отвечающего в целом понятна, учащийся в основном соблюдает интонационный рисунок. </a:t>
            </a:r>
            <a:r>
              <a:rPr lang="ru-RU" dirty="0" err="1" smtClean="0">
                <a:solidFill>
                  <a:schemeClr val="accent6">
                    <a:lumMod val="50000"/>
                  </a:schemeClr>
                </a:solidFill>
                <a:latin typeface="Times New Roman" pitchFamily="18" charset="0"/>
                <a:cs typeface="Times New Roman" pitchFamily="18" charset="0"/>
              </a:rPr>
              <a:t>Социокультурные</a:t>
            </a:r>
            <a:r>
              <a:rPr lang="ru-RU" dirty="0" smtClean="0">
                <a:solidFill>
                  <a:schemeClr val="accent6">
                    <a:lumMod val="50000"/>
                  </a:schemeClr>
                </a:solidFill>
                <a:latin typeface="Times New Roman" pitchFamily="18" charset="0"/>
                <a:cs typeface="Times New Roman" pitchFamily="18" charset="0"/>
              </a:rPr>
              <a:t> знания мало использованы в соответствии с коммуникативной задачей. Объём высказывания – </a:t>
            </a:r>
            <a:r>
              <a:rPr lang="ru-RU" b="1" dirty="0" smtClean="0">
                <a:solidFill>
                  <a:schemeClr val="accent6">
                    <a:lumMod val="50000"/>
                  </a:schemeClr>
                </a:solidFill>
                <a:latin typeface="Times New Roman" pitchFamily="18" charset="0"/>
                <a:cs typeface="Times New Roman" pitchFamily="18" charset="0"/>
              </a:rPr>
              <a:t>6–7 фраз </a:t>
            </a:r>
          </a:p>
          <a:p>
            <a:endParaRPr lang="ru-RU" b="1" dirty="0" smtClean="0">
              <a:solidFill>
                <a:schemeClr val="accent6">
                  <a:lumMod val="50000"/>
                </a:schemeClr>
              </a:solidFill>
              <a:latin typeface="Times New Roman" pitchFamily="18" charset="0"/>
              <a:cs typeface="Times New Roman" pitchFamily="18" charset="0"/>
            </a:endParaRPr>
          </a:p>
          <a:p>
            <a:r>
              <a:rPr lang="ru-RU" dirty="0" smtClean="0">
                <a:solidFill>
                  <a:schemeClr val="accent6">
                    <a:lumMod val="50000"/>
                  </a:schemeClr>
                </a:solidFill>
                <a:latin typeface="Times New Roman" pitchFamily="18" charset="0"/>
                <a:cs typeface="Times New Roman" pitchFamily="18" charset="0"/>
              </a:rPr>
              <a:t>Учащийся строит монологическое высказывание в связи с прочитанным текстом, но не всегда в соответствии с коммуникативной задачей, сформулированной в задании: уходит от темы или пытается подменить её другой, которой владеет лучше, но старается аргументировать свою точку зрения.  Используется ограниченный словарный запас, допускаются ошибки в употреблении лексики, некоторые из них затрудняют понимание речи учащегося.  В ответе имеются многочисленные грамматические ошибки.  Речь учащегося понятна, но допускаются негрубые фонематических ошибки. Отвечающий в основном соблюдает интонационный рисунок. </a:t>
            </a:r>
            <a:r>
              <a:rPr lang="ru-RU" dirty="0" err="1" smtClean="0">
                <a:solidFill>
                  <a:schemeClr val="accent6">
                    <a:lumMod val="50000"/>
                  </a:schemeClr>
                </a:solidFill>
                <a:latin typeface="Times New Roman" pitchFamily="18" charset="0"/>
                <a:cs typeface="Times New Roman" pitchFamily="18" charset="0"/>
              </a:rPr>
              <a:t>Социокультурные</a:t>
            </a:r>
            <a:r>
              <a:rPr lang="ru-RU" dirty="0" smtClean="0">
                <a:solidFill>
                  <a:schemeClr val="accent6">
                    <a:lumMod val="50000"/>
                  </a:schemeClr>
                </a:solidFill>
                <a:latin typeface="Times New Roman" pitchFamily="18" charset="0"/>
                <a:cs typeface="Times New Roman" pitchFamily="18" charset="0"/>
              </a:rPr>
              <a:t> знания мало использованы в соответствии с коммуникативной задачей. Объём высказывания – </a:t>
            </a:r>
            <a:r>
              <a:rPr lang="ru-RU" b="1" dirty="0" smtClean="0">
                <a:solidFill>
                  <a:schemeClr val="accent6">
                    <a:lumMod val="50000"/>
                  </a:schemeClr>
                </a:solidFill>
                <a:latin typeface="Times New Roman" pitchFamily="18" charset="0"/>
                <a:cs typeface="Times New Roman" pitchFamily="18" charset="0"/>
              </a:rPr>
              <a:t>6–7 фраз </a:t>
            </a:r>
          </a:p>
          <a:p>
            <a:endParaRPr lang="ru-RU" b="1" dirty="0" smtClean="0">
              <a:solidFill>
                <a:schemeClr val="accent6">
                  <a:lumMod val="50000"/>
                </a:schemeClr>
              </a:solidFill>
              <a:latin typeface="Times New Roman" pitchFamily="18" charset="0"/>
              <a:cs typeface="Times New Roman" pitchFamily="18" charset="0"/>
            </a:endParaRPr>
          </a:p>
          <a:p>
            <a:r>
              <a:rPr lang="ru-RU" b="1" dirty="0" smtClean="0">
                <a:solidFill>
                  <a:schemeClr val="accent6">
                    <a:lumMod val="50000"/>
                  </a:schemeClr>
                </a:solidFill>
                <a:latin typeface="Times New Roman" pitchFamily="18" charset="0"/>
                <a:cs typeface="Times New Roman" pitchFamily="18" charset="0"/>
              </a:rPr>
              <a:t>«2» </a:t>
            </a:r>
            <a:r>
              <a:rPr lang="ru-RU" dirty="0" smtClean="0">
                <a:solidFill>
                  <a:schemeClr val="accent6">
                    <a:lumMod val="50000"/>
                  </a:schemeClr>
                </a:solidFill>
                <a:latin typeface="Times New Roman" pitchFamily="18" charset="0"/>
                <a:cs typeface="Times New Roman" pitchFamily="18" charset="0"/>
              </a:rPr>
              <a:t>Учащийся </a:t>
            </a:r>
            <a:r>
              <a:rPr lang="ru-RU" b="1" dirty="0" smtClean="0">
                <a:solidFill>
                  <a:schemeClr val="accent6">
                    <a:lumMod val="50000"/>
                  </a:schemeClr>
                </a:solidFill>
                <a:latin typeface="Times New Roman" pitchFamily="18" charset="0"/>
                <a:cs typeface="Times New Roman" pitchFamily="18" charset="0"/>
              </a:rPr>
              <a:t>не понял </a:t>
            </a:r>
            <a:r>
              <a:rPr lang="ru-RU" dirty="0" smtClean="0">
                <a:solidFill>
                  <a:schemeClr val="accent6">
                    <a:lumMod val="50000"/>
                  </a:schemeClr>
                </a:solidFill>
                <a:latin typeface="Times New Roman" pitchFamily="18" charset="0"/>
                <a:cs typeface="Times New Roman" pitchFamily="18" charset="0"/>
              </a:rPr>
              <a:t>содержание текста и </a:t>
            </a:r>
            <a:r>
              <a:rPr lang="ru-RU" b="1" dirty="0" smtClean="0">
                <a:solidFill>
                  <a:schemeClr val="accent6">
                    <a:lumMod val="50000"/>
                  </a:schemeClr>
                </a:solidFill>
                <a:latin typeface="Times New Roman" pitchFamily="18" charset="0"/>
                <a:cs typeface="Times New Roman" pitchFamily="18" charset="0"/>
              </a:rPr>
              <a:t>не может </a:t>
            </a:r>
            <a:r>
              <a:rPr lang="ru-RU" dirty="0" smtClean="0">
                <a:solidFill>
                  <a:schemeClr val="accent6">
                    <a:lumMod val="50000"/>
                  </a:schemeClr>
                </a:solidFill>
                <a:latin typeface="Times New Roman" pitchFamily="18" charset="0"/>
                <a:cs typeface="Times New Roman" pitchFamily="18" charset="0"/>
              </a:rPr>
              <a:t>сделать сообщение в связи с прочитанным, выразить и аргументировать своё отношение </a:t>
            </a:r>
          </a:p>
          <a:p>
            <a:endParaRPr lang="ru-RU"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Autofit/>
          </a:bodyPr>
          <a:lstStyle/>
          <a:p>
            <a:pPr algn="ctr"/>
            <a:r>
              <a:rPr lang="ru-RU" b="1" dirty="0" smtClean="0">
                <a:solidFill>
                  <a:schemeClr val="accent6">
                    <a:lumMod val="50000"/>
                  </a:schemeClr>
                </a:solidFill>
                <a:latin typeface="Times New Roman" pitchFamily="18" charset="0"/>
                <a:cs typeface="Times New Roman" pitchFamily="18" charset="0"/>
              </a:rPr>
              <a:t>Продолжительность подготовки ответа на билет</a:t>
            </a:r>
            <a:endParaRPr lang="ru-RU" b="1" dirty="0">
              <a:solidFill>
                <a:schemeClr val="accent6">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2249424"/>
            <a:ext cx="8229600" cy="3537030"/>
          </a:xfrm>
        </p:spPr>
        <p:txBody>
          <a:bodyPr/>
          <a:lstStyle/>
          <a:p>
            <a:endParaRPr lang="ru-RU" dirty="0" smtClean="0">
              <a:solidFill>
                <a:schemeClr val="accent6">
                  <a:lumMod val="50000"/>
                </a:schemeClr>
              </a:solidFill>
              <a:latin typeface="Times New Roman" pitchFamily="18" charset="0"/>
              <a:cs typeface="Times New Roman" pitchFamily="18" charset="0"/>
            </a:endParaRPr>
          </a:p>
          <a:p>
            <a:r>
              <a:rPr lang="ru-RU" dirty="0" smtClean="0">
                <a:solidFill>
                  <a:schemeClr val="accent6">
                    <a:lumMod val="50000"/>
                  </a:schemeClr>
                </a:solidFill>
                <a:latin typeface="Times New Roman" pitchFamily="18" charset="0"/>
                <a:cs typeface="Times New Roman" pitchFamily="18" charset="0"/>
              </a:rPr>
              <a:t>Для подготовки ответа на вопросы билета экзаменуемому предоставляется 25 минут, </a:t>
            </a:r>
          </a:p>
          <a:p>
            <a:pPr>
              <a:buNone/>
            </a:pPr>
            <a:r>
              <a:rPr lang="ru-RU" dirty="0" smtClean="0">
                <a:solidFill>
                  <a:schemeClr val="accent6">
                    <a:lumMod val="50000"/>
                  </a:schemeClr>
                </a:solidFill>
                <a:latin typeface="Times New Roman" pitchFamily="18" charset="0"/>
                <a:cs typeface="Times New Roman" pitchFamily="18" charset="0"/>
              </a:rPr>
              <a:t>   опрос занимает 8–10 минут. </a:t>
            </a:r>
            <a:endParaRPr lang="ru-RU"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Autofit/>
          </a:bodyPr>
          <a:lstStyle/>
          <a:p>
            <a:pPr algn="ctr"/>
            <a:r>
              <a:rPr lang="ru-RU" b="1" dirty="0" smtClean="0">
                <a:solidFill>
                  <a:schemeClr val="accent6">
                    <a:lumMod val="50000"/>
                  </a:schemeClr>
                </a:solidFill>
                <a:latin typeface="Times New Roman" pitchFamily="18" charset="0"/>
                <a:cs typeface="Times New Roman" pitchFamily="18" charset="0"/>
              </a:rPr>
              <a:t>Дополнительные материалы и оборудование</a:t>
            </a:r>
            <a:endParaRPr lang="ru-RU" b="1" dirty="0">
              <a:solidFill>
                <a:schemeClr val="accent6">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2249424"/>
            <a:ext cx="8229600" cy="3822782"/>
          </a:xfrm>
        </p:spPr>
        <p:txBody>
          <a:bodyPr/>
          <a:lstStyle/>
          <a:p>
            <a:endParaRPr lang="ru-RU" dirty="0" smtClean="0">
              <a:solidFill>
                <a:schemeClr val="accent6">
                  <a:lumMod val="50000"/>
                </a:schemeClr>
              </a:solidFill>
              <a:latin typeface="Times New Roman" pitchFamily="18" charset="0"/>
              <a:cs typeface="Times New Roman" pitchFamily="18" charset="0"/>
            </a:endParaRPr>
          </a:p>
          <a:p>
            <a:r>
              <a:rPr lang="ru-RU" dirty="0" smtClean="0">
                <a:solidFill>
                  <a:schemeClr val="accent6">
                    <a:lumMod val="50000"/>
                  </a:schemeClr>
                </a:solidFill>
                <a:latin typeface="Times New Roman" pitchFamily="18" charset="0"/>
                <a:cs typeface="Times New Roman" pitchFamily="18" charset="0"/>
              </a:rPr>
              <a:t>При проведении устного экзамена по иностранным языкам экзаменуемым предоставляется право использовать при необходимости двуязычный словарь. </a:t>
            </a:r>
            <a:endParaRPr lang="ru-RU"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85794"/>
            <a:ext cx="8229600" cy="1066800"/>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ru-RU" b="1" dirty="0" smtClean="0">
                <a:solidFill>
                  <a:schemeClr val="accent6">
                    <a:lumMod val="50000"/>
                  </a:schemeClr>
                </a:solidFill>
                <a:latin typeface="Times New Roman" pitchFamily="18" charset="0"/>
                <a:cs typeface="Times New Roman" pitchFamily="18" charset="0"/>
              </a:rPr>
              <a:t>Структура ГИА- 9</a:t>
            </a:r>
            <a:endParaRPr lang="ru-RU" b="1" dirty="0">
              <a:solidFill>
                <a:schemeClr val="accent6">
                  <a:lumMod val="50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28596" y="2285992"/>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a:srcRect/>
          <a:stretch>
            <a:fillRect/>
          </a:stretch>
        </p:blipFill>
        <p:spPr bwMode="auto">
          <a:xfrm>
            <a:off x="285720" y="1142984"/>
            <a:ext cx="5314987" cy="2286016"/>
          </a:xfrm>
          <a:prstGeom prst="rect">
            <a:avLst/>
          </a:prstGeom>
          <a:noFill/>
          <a:ln w="9525">
            <a:noFill/>
            <a:miter lim="800000"/>
            <a:headEnd/>
            <a:tailEnd/>
          </a:ln>
          <a:effectLst/>
        </p:spPr>
      </p:pic>
      <p:sp>
        <p:nvSpPr>
          <p:cNvPr id="8" name="Прямоугольник 7"/>
          <p:cNvSpPr/>
          <p:nvPr/>
        </p:nvSpPr>
        <p:spPr>
          <a:xfrm>
            <a:off x="4000496" y="3571876"/>
            <a:ext cx="4445449" cy="2585323"/>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cap="none" spc="0" dirty="0" smtClean="0">
                <a:ln w="11430"/>
                <a:solidFill>
                  <a:schemeClr val="accent6">
                    <a:lumMod val="50000"/>
                  </a:schemeClr>
                </a:solidFill>
                <a:effectLst>
                  <a:outerShdw blurRad="80000" dist="40000" dir="5040000" algn="tl">
                    <a:srgbClr val="000000">
                      <a:alpha val="30000"/>
                    </a:srgbClr>
                  </a:outerShdw>
                </a:effectLst>
              </a:rPr>
              <a:t>Ученикам!</a:t>
            </a:r>
          </a:p>
          <a:p>
            <a:pPr algn="ctr"/>
            <a:r>
              <a:rPr lang="ru-RU" sz="5400" b="1" cap="none" spc="0" dirty="0" smtClean="0">
                <a:ln w="11430"/>
                <a:solidFill>
                  <a:schemeClr val="accent6">
                    <a:lumMod val="50000"/>
                  </a:schemeClr>
                </a:solidFill>
                <a:effectLst>
                  <a:outerShdw blurRad="80000" dist="40000" dir="5040000" algn="tl">
                    <a:srgbClr val="000000">
                      <a:alpha val="30000"/>
                    </a:srgbClr>
                  </a:outerShdw>
                </a:effectLst>
              </a:rPr>
              <a:t>Учителям</a:t>
            </a:r>
          </a:p>
          <a:p>
            <a:pPr algn="ctr"/>
            <a:r>
              <a:rPr lang="ru-RU" sz="5400" b="1" cap="none" spc="0" dirty="0" smtClean="0">
                <a:ln w="11430"/>
                <a:solidFill>
                  <a:schemeClr val="accent6">
                    <a:lumMod val="50000"/>
                  </a:schemeClr>
                </a:solidFill>
                <a:effectLst>
                  <a:outerShdw blurRad="80000" dist="40000" dir="5040000" algn="tl">
                    <a:srgbClr val="000000">
                      <a:alpha val="30000"/>
                    </a:srgbClr>
                  </a:outerShdw>
                </a:effectLst>
              </a:rPr>
              <a:t>Экспертам!</a:t>
            </a:r>
            <a:endParaRPr lang="ru-RU" sz="5400" b="1" cap="none" spc="0" dirty="0">
              <a:ln w="11430"/>
              <a:solidFill>
                <a:schemeClr val="accent6">
                  <a:lumMod val="50000"/>
                </a:schemeClr>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a:bodyPr>
          <a:lstStyle/>
          <a:p>
            <a:pPr algn="ctr"/>
            <a:r>
              <a:rPr lang="ru-RU" b="1" dirty="0" smtClean="0">
                <a:solidFill>
                  <a:schemeClr val="accent6">
                    <a:lumMod val="50000"/>
                  </a:schemeClr>
                </a:solidFill>
                <a:latin typeface="Times New Roman" pitchFamily="18" charset="0"/>
                <a:cs typeface="Times New Roman" pitchFamily="18" charset="0"/>
              </a:rPr>
              <a:t>Структура ОГЭ</a:t>
            </a:r>
            <a:endParaRPr lang="ru-RU" b="1" dirty="0">
              <a:solidFill>
                <a:schemeClr val="accent6">
                  <a:lumMod val="50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888</TotalTime>
  <Words>4905</Words>
  <Application>Microsoft Office PowerPoint</Application>
  <PresentationFormat>Экран (4:3)</PresentationFormat>
  <Paragraphs>498</Paragraphs>
  <Slides>80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80</vt:i4>
      </vt:variant>
    </vt:vector>
  </HeadingPairs>
  <TitlesOfParts>
    <vt:vector size="81" baseType="lpstr">
      <vt:lpstr>Городская</vt:lpstr>
      <vt:lpstr>Подготовка экспертов ОГЭ</vt:lpstr>
      <vt:lpstr>Слайд 2</vt:lpstr>
      <vt:lpstr>Формы проведения ГИА  </vt:lpstr>
      <vt:lpstr>Результаты ОГЭ 2015</vt:lpstr>
      <vt:lpstr>Количество участников ОГЭ 2015</vt:lpstr>
      <vt:lpstr>Результаты ОГЭ 2015</vt:lpstr>
      <vt:lpstr>Связь экзаменационной модели  ОГЭ с КИМ ЕГЭ</vt:lpstr>
      <vt:lpstr>Структура ГИА- 9</vt:lpstr>
      <vt:lpstr>Структура ОГЭ</vt:lpstr>
      <vt:lpstr>Сроки проведения</vt:lpstr>
      <vt:lpstr>Документы ОГЭ</vt:lpstr>
      <vt:lpstr>Особенности проведения ГИА-9</vt:lpstr>
      <vt:lpstr>Продолжительность ОГЭ</vt:lpstr>
      <vt:lpstr>ПИСЬМЕННАЯ ЧАСТЬ</vt:lpstr>
      <vt:lpstr> уровни осуществления тестирования по английскому языку в средней общеобразовательной школе.  </vt:lpstr>
      <vt:lpstr> уровни осуществления тестирования по английскому языку в средней общеобразовательной школе.  </vt:lpstr>
      <vt:lpstr>Уровни общеевропейских компетенций применительно к письменной речи</vt:lpstr>
      <vt:lpstr>Интерпретация результатов выполнения экзаменационных работ для проведения в 2016 году(ОГЭ)</vt:lpstr>
      <vt:lpstr>практикум</vt:lpstr>
      <vt:lpstr>Задача оценивания</vt:lpstr>
      <vt:lpstr>ВИДЫ ПОДХОДОВ К ОЦЕНИВАНИЮ</vt:lpstr>
      <vt:lpstr>Оценивание в учебном процессе</vt:lpstr>
      <vt:lpstr>Для чего нужны критерии?</vt:lpstr>
      <vt:lpstr>Наиболее типичные ошибки экспертов:</vt:lpstr>
      <vt:lpstr>Что такое ошибка?</vt:lpstr>
      <vt:lpstr>Классифицируйте ошибки, представленные в таблице. </vt:lpstr>
      <vt:lpstr> Личное письмо: формат и содержание </vt:lpstr>
      <vt:lpstr> Раздел «Письмо» экзаменационной работы:  формат задания и технология оценивания </vt:lpstr>
      <vt:lpstr>Алгоритм работы эксперта</vt:lpstr>
      <vt:lpstr> технология оценивания </vt:lpstr>
      <vt:lpstr>технология оценивания </vt:lpstr>
      <vt:lpstr> технология оценивания </vt:lpstr>
      <vt:lpstr>технология оценивания </vt:lpstr>
      <vt:lpstr> технология оценивания </vt:lpstr>
      <vt:lpstr> технология оценивания </vt:lpstr>
      <vt:lpstr> технология оценивания </vt:lpstr>
      <vt:lpstr>Слайд 37</vt:lpstr>
      <vt:lpstr>Слайд 38</vt:lpstr>
      <vt:lpstr>практикум</vt:lpstr>
      <vt:lpstr>практикум</vt:lpstr>
      <vt:lpstr>практикум</vt:lpstr>
      <vt:lpstr>практикум</vt:lpstr>
      <vt:lpstr>УСТНАЯ ЧАСТЬ </vt:lpstr>
      <vt:lpstr>ИЗМЕНЕНИЯ в КИМ   ОГЭ-2016</vt:lpstr>
      <vt:lpstr>Уровни общеевропейских компетенций применительно к устной речи</vt:lpstr>
      <vt:lpstr>Примерная тематика заданий раздела 5 (задания по говорению)</vt:lpstr>
      <vt:lpstr>Инструкция по выполнению работы</vt:lpstr>
      <vt:lpstr>ОБРАЗЕЦ</vt:lpstr>
      <vt:lpstr>ОБРАЗЕЦ</vt:lpstr>
      <vt:lpstr>ОБРАЗЕЦ</vt:lpstr>
      <vt:lpstr>ОБРАЗЕЦ</vt:lpstr>
      <vt:lpstr>Требования общеевропейских компетенций к уровню устной речи</vt:lpstr>
      <vt:lpstr> Критерии оценивания выполнения заданий устной части (максимум 15 баллов  за весь раздел)   </vt:lpstr>
      <vt:lpstr>Критерии оценивания выполнения заданий устной части</vt:lpstr>
      <vt:lpstr>Критерии оценивания выполнения заданий устной части</vt:lpstr>
      <vt:lpstr>Проверка работ экспертами</vt:lpstr>
      <vt:lpstr>Проверка работ экспертами</vt:lpstr>
      <vt:lpstr>третья проверка</vt:lpstr>
      <vt:lpstr>ГВЭ</vt:lpstr>
      <vt:lpstr>Структура ГВЭ в письменной форме</vt:lpstr>
      <vt:lpstr>содержание экзаменационной работы</vt:lpstr>
      <vt:lpstr>содержание экзаменационной работы</vt:lpstr>
      <vt:lpstr>содержание экзаменационной работы</vt:lpstr>
      <vt:lpstr>содержание экзаменационной работы</vt:lpstr>
      <vt:lpstr>Шкала пересчета первичного балла за выполнение экзаменационной работы в отметку по пятибалльной шкале </vt:lpstr>
      <vt:lpstr>Продолжительность экзаменационной работы</vt:lpstr>
      <vt:lpstr>ГВЭ-9 по иностранным языкам  (устная форма) </vt:lpstr>
      <vt:lpstr>Вопросы билета</vt:lpstr>
      <vt:lpstr>ГВЭ-9 по английскому языку (устная форма) Образец экзаменационного билета ГВЭ-9 по английскому языку (устная форма)</vt:lpstr>
      <vt:lpstr>Состав экзаменационной комиссии</vt:lpstr>
      <vt:lpstr>Система оценивания ответов обучающихся</vt:lpstr>
      <vt:lpstr>Оценивание ответа</vt:lpstr>
      <vt:lpstr>Шкала оценивания</vt:lpstr>
      <vt:lpstr>Критерии оценивания</vt:lpstr>
      <vt:lpstr> Задание 2. Прочитайте текст и выскажитесь по проблеме, затронутой в тексте. Аргументируйте вашу точку зрения.   Характеристика ответа  </vt:lpstr>
      <vt:lpstr>Слайд 76</vt:lpstr>
      <vt:lpstr>Слайд 77</vt:lpstr>
      <vt:lpstr>Продолжительность подготовки ответа на билет</vt:lpstr>
      <vt:lpstr>Дополнительные материалы и оборудование</vt:lpstr>
      <vt:lpstr>Слайд 80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Ирина Долгопольская</dc:creator>
  <cp:lastModifiedBy>Ирина Долгопольская</cp:lastModifiedBy>
  <cp:revision>129</cp:revision>
  <dcterms:created xsi:type="dcterms:W3CDTF">2016-02-28T12:04:55Z</dcterms:created>
  <dcterms:modified xsi:type="dcterms:W3CDTF">2016-03-13T10:51:53Z</dcterms:modified>
</cp:coreProperties>
</file>